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5.xml" ContentType="application/vnd.openxmlformats-officedocument.presentationml.notesSl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notesSlides/notesSlide76.xml" ContentType="application/vnd.openxmlformats-officedocument.presentationml.notesSlide+xml"/>
  <Override PartName="/ppt/charts/chart9.xml" ContentType="application/vnd.openxmlformats-officedocument.drawingml.chart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3" r:id="rId6"/>
    <p:sldMasterId id="2147483684" r:id="rId7"/>
    <p:sldMasterId id="2147483704" r:id="rId8"/>
    <p:sldMasterId id="2147483766" r:id="rId9"/>
    <p:sldMasterId id="2147483786" r:id="rId10"/>
  </p:sldMasterIdLst>
  <p:notesMasterIdLst>
    <p:notesMasterId r:id="rId89"/>
  </p:notesMasterIdLst>
  <p:handoutMasterIdLst>
    <p:handoutMasterId r:id="rId90"/>
  </p:handoutMasterIdLst>
  <p:sldIdLst>
    <p:sldId id="270" r:id="rId11"/>
    <p:sldId id="595" r:id="rId12"/>
    <p:sldId id="290" r:id="rId13"/>
    <p:sldId id="596" r:id="rId14"/>
    <p:sldId id="610" r:id="rId15"/>
    <p:sldId id="597" r:id="rId16"/>
    <p:sldId id="635" r:id="rId17"/>
    <p:sldId id="611" r:id="rId18"/>
    <p:sldId id="598" r:id="rId19"/>
    <p:sldId id="599" r:id="rId20"/>
    <p:sldId id="600" r:id="rId21"/>
    <p:sldId id="612" r:id="rId22"/>
    <p:sldId id="601" r:id="rId23"/>
    <p:sldId id="604" r:id="rId24"/>
    <p:sldId id="613" r:id="rId25"/>
    <p:sldId id="603" r:id="rId26"/>
    <p:sldId id="615" r:id="rId27"/>
    <p:sldId id="616" r:id="rId28"/>
    <p:sldId id="617" r:id="rId29"/>
    <p:sldId id="680" r:id="rId30"/>
    <p:sldId id="626" r:id="rId31"/>
    <p:sldId id="602" r:id="rId32"/>
    <p:sldId id="627" r:id="rId33"/>
    <p:sldId id="605" r:id="rId34"/>
    <p:sldId id="606" r:id="rId35"/>
    <p:sldId id="607" r:id="rId36"/>
    <p:sldId id="608" r:id="rId37"/>
    <p:sldId id="609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36" r:id="rId46"/>
    <p:sldId id="672" r:id="rId47"/>
    <p:sldId id="674" r:id="rId48"/>
    <p:sldId id="637" r:id="rId49"/>
    <p:sldId id="641" r:id="rId50"/>
    <p:sldId id="638" r:id="rId51"/>
    <p:sldId id="642" r:id="rId52"/>
    <p:sldId id="643" r:id="rId53"/>
    <p:sldId id="678" r:id="rId54"/>
    <p:sldId id="650" r:id="rId55"/>
    <p:sldId id="651" r:id="rId56"/>
    <p:sldId id="652" r:id="rId57"/>
    <p:sldId id="653" r:id="rId58"/>
    <p:sldId id="644" r:id="rId59"/>
    <p:sldId id="645" r:id="rId60"/>
    <p:sldId id="646" r:id="rId61"/>
    <p:sldId id="648" r:id="rId62"/>
    <p:sldId id="649" r:id="rId63"/>
    <p:sldId id="654" r:id="rId64"/>
    <p:sldId id="655" r:id="rId65"/>
    <p:sldId id="656" r:id="rId66"/>
    <p:sldId id="614" r:id="rId67"/>
    <p:sldId id="618" r:id="rId68"/>
    <p:sldId id="661" r:id="rId69"/>
    <p:sldId id="658" r:id="rId70"/>
    <p:sldId id="677" r:id="rId71"/>
    <p:sldId id="659" r:id="rId72"/>
    <p:sldId id="663" r:id="rId73"/>
    <p:sldId id="673" r:id="rId74"/>
    <p:sldId id="664" r:id="rId75"/>
    <p:sldId id="665" r:id="rId76"/>
    <p:sldId id="670" r:id="rId77"/>
    <p:sldId id="669" r:id="rId78"/>
    <p:sldId id="660" r:id="rId79"/>
    <p:sldId id="671" r:id="rId80"/>
    <p:sldId id="675" r:id="rId81"/>
    <p:sldId id="667" r:id="rId82"/>
    <p:sldId id="666" r:id="rId83"/>
    <p:sldId id="676" r:id="rId84"/>
    <p:sldId id="668" r:id="rId85"/>
    <p:sldId id="639" r:id="rId86"/>
    <p:sldId id="640" r:id="rId87"/>
    <p:sldId id="647" r:id="rId8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2311CA2-754D-496E-A0B6-D3BE0DB478EA}">
          <p14:sldIdLst>
            <p14:sldId id="270"/>
            <p14:sldId id="595"/>
            <p14:sldId id="290"/>
            <p14:sldId id="596"/>
            <p14:sldId id="610"/>
            <p14:sldId id="597"/>
            <p14:sldId id="635"/>
            <p14:sldId id="611"/>
            <p14:sldId id="598"/>
            <p14:sldId id="599"/>
            <p14:sldId id="600"/>
            <p14:sldId id="612"/>
            <p14:sldId id="601"/>
            <p14:sldId id="604"/>
            <p14:sldId id="613"/>
            <p14:sldId id="603"/>
            <p14:sldId id="615"/>
            <p14:sldId id="616"/>
            <p14:sldId id="617"/>
            <p14:sldId id="680"/>
            <p14:sldId id="626"/>
            <p14:sldId id="602"/>
            <p14:sldId id="627"/>
            <p14:sldId id="605"/>
            <p14:sldId id="606"/>
            <p14:sldId id="607"/>
            <p14:sldId id="608"/>
            <p14:sldId id="609"/>
            <p14:sldId id="628"/>
            <p14:sldId id="629"/>
            <p14:sldId id="630"/>
            <p14:sldId id="631"/>
            <p14:sldId id="632"/>
            <p14:sldId id="633"/>
            <p14:sldId id="634"/>
            <p14:sldId id="636"/>
            <p14:sldId id="672"/>
            <p14:sldId id="674"/>
            <p14:sldId id="637"/>
            <p14:sldId id="641"/>
            <p14:sldId id="638"/>
            <p14:sldId id="642"/>
            <p14:sldId id="643"/>
            <p14:sldId id="678"/>
            <p14:sldId id="650"/>
            <p14:sldId id="651"/>
            <p14:sldId id="652"/>
            <p14:sldId id="653"/>
            <p14:sldId id="644"/>
            <p14:sldId id="645"/>
            <p14:sldId id="646"/>
            <p14:sldId id="648"/>
            <p14:sldId id="649"/>
            <p14:sldId id="654"/>
            <p14:sldId id="655"/>
            <p14:sldId id="656"/>
            <p14:sldId id="614"/>
            <p14:sldId id="618"/>
            <p14:sldId id="661"/>
            <p14:sldId id="658"/>
            <p14:sldId id="677"/>
            <p14:sldId id="659"/>
            <p14:sldId id="663"/>
            <p14:sldId id="673"/>
            <p14:sldId id="664"/>
            <p14:sldId id="665"/>
            <p14:sldId id="670"/>
            <p14:sldId id="669"/>
            <p14:sldId id="660"/>
            <p14:sldId id="671"/>
            <p14:sldId id="675"/>
            <p14:sldId id="667"/>
            <p14:sldId id="666"/>
            <p14:sldId id="676"/>
            <p14:sldId id="668"/>
            <p14:sldId id="639"/>
            <p14:sldId id="640"/>
            <p14:sldId id="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5E3F7D-641B-376F-650B-6F1AF7AD0589}" name="ELPIDIO MAZZA" initials="EM" userId="ELPIDIO MAZZ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70C0"/>
    <a:srgbClr val="17375E"/>
    <a:srgbClr val="8EB4E3"/>
    <a:srgbClr val="558ED5"/>
    <a:srgbClr val="C6D9F1"/>
    <a:srgbClr val="CBCBCB"/>
    <a:srgbClr val="FFFFFF"/>
    <a:srgbClr val="CCD7F4"/>
    <a:srgbClr val="E7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3A36A-EEB0-4C27-94BA-F57B20959F12}" v="710" dt="2022-01-28T08:50:02.561"/>
    <p1510:client id="{630D9769-02F2-49E6-840E-A3A51C48DEEA}" v="189" dt="2022-01-28T08:34:17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AF606853-7671-496A-8E4F-DF71F8EC918B}" styleName="Stile scuro 1 - Color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microsoft.com/office/2018/10/relationships/authors" Target="author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INE FERRARA" userId="ffed151d-22c5-4597-acf5-8fa55eb0d57b" providerId="ADAL" clId="{20D3A36A-EEB0-4C27-94BA-F57B20959F12}"/>
    <pc:docChg chg="undo custSel addSld delSld modSld sldOrd modMainMaster modSection">
      <pc:chgData name="CARMINE FERRARA" userId="ffed151d-22c5-4597-acf5-8fa55eb0d57b" providerId="ADAL" clId="{20D3A36A-EEB0-4C27-94BA-F57B20959F12}" dt="2022-01-28T08:50:02.561" v="1393" actId="14734"/>
      <pc:docMkLst>
        <pc:docMk/>
      </pc:docMkLst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086685074" sldId="270"/>
        </pc:sldMkLst>
      </pc:sldChg>
      <pc:sldChg chg="modSp mod setBg">
        <pc:chgData name="CARMINE FERRARA" userId="ffed151d-22c5-4597-acf5-8fa55eb0d57b" providerId="ADAL" clId="{20D3A36A-EEB0-4C27-94BA-F57B20959F12}" dt="2022-01-27T14:20:49.552" v="1372" actId="14861"/>
        <pc:sldMkLst>
          <pc:docMk/>
          <pc:sldMk cId="967779007" sldId="290"/>
        </pc:sldMkLst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5" creationId="{53F12BC8-3409-4178-BC9F-0823B1A2C8E5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7" creationId="{2A626668-4AD5-4E44-997C-97DDBBB6FEB5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11" creationId="{64689497-4709-42DF-BC18-BC8FCCB89719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12" creationId="{4C307E6D-B622-41A7-80DD-EE880CFF7008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13" creationId="{6E711B57-52C0-48D7-ACE6-A93CA2528E97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14" creationId="{5A87D3E4-B87A-4E41-8975-5D8E1209C35C}"/>
          </ac:picMkLst>
        </pc:picChg>
        <pc:picChg chg="mod">
          <ac:chgData name="CARMINE FERRARA" userId="ffed151d-22c5-4597-acf5-8fa55eb0d57b" providerId="ADAL" clId="{20D3A36A-EEB0-4C27-94BA-F57B20959F12}" dt="2022-01-27T14:20:49.552" v="1372" actId="14861"/>
          <ac:picMkLst>
            <pc:docMk/>
            <pc:sldMk cId="967779007" sldId="290"/>
            <ac:picMk id="16" creationId="{0560D1D8-8CB8-45AB-873A-CAE5DEFC04D8}"/>
          </ac:picMkLst>
        </pc:picChg>
      </pc:sldChg>
      <pc:sldChg chg="addSp delSp modSp mod setBg">
        <pc:chgData name="CARMINE FERRARA" userId="ffed151d-22c5-4597-acf5-8fa55eb0d57b" providerId="ADAL" clId="{20D3A36A-EEB0-4C27-94BA-F57B20959F12}" dt="2022-01-27T14:21:10.621" v="1375" actId="1076"/>
        <pc:sldMkLst>
          <pc:docMk/>
          <pc:sldMk cId="1824328555" sldId="595"/>
        </pc:sldMkLst>
        <pc:spChg chg="mod">
          <ac:chgData name="CARMINE FERRARA" userId="ffed151d-22c5-4597-acf5-8fa55eb0d57b" providerId="ADAL" clId="{20D3A36A-EEB0-4C27-94BA-F57B20959F12}" dt="2022-01-27T14:21:01.718" v="1373" actId="1076"/>
          <ac:spMkLst>
            <pc:docMk/>
            <pc:sldMk cId="1824328555" sldId="595"/>
            <ac:spMk id="8" creationId="{3581A363-9BEF-4FED-908F-2EC9C4A9E875}"/>
          </ac:spMkLst>
        </pc:spChg>
        <pc:spChg chg="mod">
          <ac:chgData name="CARMINE FERRARA" userId="ffed151d-22c5-4597-acf5-8fa55eb0d57b" providerId="ADAL" clId="{20D3A36A-EEB0-4C27-94BA-F57B20959F12}" dt="2022-01-27T07:16:43.722" v="760" actId="207"/>
          <ac:spMkLst>
            <pc:docMk/>
            <pc:sldMk cId="1824328555" sldId="595"/>
            <ac:spMk id="14" creationId="{04EF9F97-E8D2-4AEB-BB54-8DCDC0A3CF0F}"/>
          </ac:spMkLst>
        </pc:spChg>
        <pc:spChg chg="add del mod">
          <ac:chgData name="CARMINE FERRARA" userId="ffed151d-22c5-4597-acf5-8fa55eb0d57b" providerId="ADAL" clId="{20D3A36A-EEB0-4C27-94BA-F57B20959F12}" dt="2022-01-27T14:21:10.621" v="1375" actId="1076"/>
          <ac:spMkLst>
            <pc:docMk/>
            <pc:sldMk cId="1824328555" sldId="595"/>
            <ac:spMk id="28" creationId="{5D474087-0BE8-4ED8-91BE-C60596A19CAD}"/>
          </ac:spMkLst>
        </pc:spChg>
        <pc:picChg chg="mod">
          <ac:chgData name="CARMINE FERRARA" userId="ffed151d-22c5-4597-acf5-8fa55eb0d57b" providerId="ADAL" clId="{20D3A36A-EEB0-4C27-94BA-F57B20959F12}" dt="2022-01-27T14:21:01.718" v="1373" actId="1076"/>
          <ac:picMkLst>
            <pc:docMk/>
            <pc:sldMk cId="1824328555" sldId="595"/>
            <ac:picMk id="4" creationId="{4CEF6F00-4DD5-4359-96EC-3753BC238FEA}"/>
          </ac:picMkLst>
        </pc:picChg>
        <pc:picChg chg="mod">
          <ac:chgData name="CARMINE FERRARA" userId="ffed151d-22c5-4597-acf5-8fa55eb0d57b" providerId="ADAL" clId="{20D3A36A-EEB0-4C27-94BA-F57B20959F12}" dt="2022-01-27T14:21:06.621" v="1374" actId="1076"/>
          <ac:picMkLst>
            <pc:docMk/>
            <pc:sldMk cId="1824328555" sldId="595"/>
            <ac:picMk id="15" creationId="{2D13312C-1BAC-4EFF-80B6-CDF0490811B2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615658121" sldId="596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429598859" sldId="597"/>
        </pc:sldMkLst>
        <pc:spChg chg="mod">
          <ac:chgData name="CARMINE FERRARA" userId="ffed151d-22c5-4597-acf5-8fa55eb0d57b" providerId="ADAL" clId="{20D3A36A-EEB0-4C27-94BA-F57B20959F12}" dt="2022-01-26T12:51:49.771" v="103" actId="20577"/>
          <ac:spMkLst>
            <pc:docMk/>
            <pc:sldMk cId="429598859" sldId="597"/>
            <ac:spMk id="10" creationId="{3B7C26CE-9F34-4D19-8C01-9D136BD36BDD}"/>
          </ac:spMkLst>
        </pc:sp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371604003" sldId="598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783561956" sldId="59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014767743" sldId="600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998275003" sldId="601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2076076317" sldId="602"/>
        </pc:sldMkLst>
        <pc:spChg chg="mod">
          <ac:chgData name="CARMINE FERRARA" userId="ffed151d-22c5-4597-acf5-8fa55eb0d57b" providerId="ADAL" clId="{20D3A36A-EEB0-4C27-94BA-F57B20959F12}" dt="2022-01-27T07:17:02.800" v="761" actId="14100"/>
          <ac:spMkLst>
            <pc:docMk/>
            <pc:sldMk cId="2076076317" sldId="602"/>
            <ac:spMk id="38" creationId="{8BC7C979-CE62-41EA-BEC7-E18DE31DD019}"/>
          </ac:spMkLst>
        </pc:sp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040120780" sldId="603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986962558" sldId="604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217436049" sldId="605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914707626" sldId="60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363403380" sldId="607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180036303" sldId="608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1458280565" sldId="609"/>
        </pc:sldMkLst>
        <pc:picChg chg="mod">
          <ac:chgData name="CARMINE FERRARA" userId="ffed151d-22c5-4597-acf5-8fa55eb0d57b" providerId="ADAL" clId="{20D3A36A-EEB0-4C27-94BA-F57B20959F12}" dt="2022-01-27T07:57:09.702" v="1157" actId="1076"/>
          <ac:picMkLst>
            <pc:docMk/>
            <pc:sldMk cId="1458280565" sldId="609"/>
            <ac:picMk id="4" creationId="{0CF941E1-E043-45A7-A2D2-BB29E9955E8E}"/>
          </ac:picMkLst>
        </pc:picChg>
        <pc:picChg chg="mod">
          <ac:chgData name="CARMINE FERRARA" userId="ffed151d-22c5-4597-acf5-8fa55eb0d57b" providerId="ADAL" clId="{20D3A36A-EEB0-4C27-94BA-F57B20959F12}" dt="2022-01-27T07:57:16.669" v="1159" actId="1076"/>
          <ac:picMkLst>
            <pc:docMk/>
            <pc:sldMk cId="1458280565" sldId="609"/>
            <ac:picMk id="6" creationId="{5BFC832B-D9DD-4B24-955E-425133BA8D37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742292955" sldId="610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937567815" sldId="611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253221449" sldId="612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922976341" sldId="613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255368120" sldId="614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476047247" sldId="615"/>
        </pc:sldMkLst>
        <pc:spChg chg="mod">
          <ac:chgData name="CARMINE FERRARA" userId="ffed151d-22c5-4597-acf5-8fa55eb0d57b" providerId="ADAL" clId="{20D3A36A-EEB0-4C27-94BA-F57B20959F12}" dt="2022-01-26T12:52:13.595" v="109" actId="20577"/>
          <ac:spMkLst>
            <pc:docMk/>
            <pc:sldMk cId="476047247" sldId="615"/>
            <ac:spMk id="15" creationId="{A609C1A4-7026-4D07-AC88-8A649564173C}"/>
          </ac:spMkLst>
        </pc:sp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67906747" sldId="61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725128005" sldId="617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168277982" sldId="618"/>
        </pc:sldMkLst>
      </pc:sldChg>
      <pc:sldChg chg="addSp delSp modSp del mod setBg">
        <pc:chgData name="CARMINE FERRARA" userId="ffed151d-22c5-4597-acf5-8fa55eb0d57b" providerId="ADAL" clId="{20D3A36A-EEB0-4C27-94BA-F57B20959F12}" dt="2022-01-27T07:49:02.584" v="1056" actId="47"/>
        <pc:sldMkLst>
          <pc:docMk/>
          <pc:sldMk cId="442161378" sldId="619"/>
        </pc:sldMkLst>
        <pc:spChg chg="del">
          <ac:chgData name="CARMINE FERRARA" userId="ffed151d-22c5-4597-acf5-8fa55eb0d57b" providerId="ADAL" clId="{20D3A36A-EEB0-4C27-94BA-F57B20959F12}" dt="2022-01-27T07:47:26.543" v="1032" actId="478"/>
          <ac:spMkLst>
            <pc:docMk/>
            <pc:sldMk cId="442161378" sldId="619"/>
            <ac:spMk id="22" creationId="{B24CE4CA-31F9-4010-A60A-8DF7040533D7}"/>
          </ac:spMkLst>
        </pc:spChg>
        <pc:graphicFrameChg chg="add mod">
          <ac:chgData name="CARMINE FERRARA" userId="ffed151d-22c5-4597-acf5-8fa55eb0d57b" providerId="ADAL" clId="{20D3A36A-EEB0-4C27-94BA-F57B20959F12}" dt="2022-01-27T07:48:53.566" v="1055" actId="1076"/>
          <ac:graphicFrameMkLst>
            <pc:docMk/>
            <pc:sldMk cId="442161378" sldId="619"/>
            <ac:graphicFrameMk id="7" creationId="{9FF9C47B-16A3-483D-9C00-8E6C13EA0CC7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48:50.936" v="1054" actId="1076"/>
          <ac:graphicFrameMkLst>
            <pc:docMk/>
            <pc:sldMk cId="442161378" sldId="619"/>
            <ac:graphicFrameMk id="20" creationId="{79F4A693-4CD3-402A-8A9B-E35FEB672DA3}"/>
          </ac:graphicFrameMkLst>
        </pc:graphicFrameChg>
      </pc:sldChg>
      <pc:sldChg chg="delSp modSp del mod setBg">
        <pc:chgData name="CARMINE FERRARA" userId="ffed151d-22c5-4597-acf5-8fa55eb0d57b" providerId="ADAL" clId="{20D3A36A-EEB0-4C27-94BA-F57B20959F12}" dt="2022-01-27T07:49:06.133" v="1057" actId="47"/>
        <pc:sldMkLst>
          <pc:docMk/>
          <pc:sldMk cId="1386587475" sldId="621"/>
        </pc:sldMkLst>
        <pc:graphicFrameChg chg="del mod">
          <ac:chgData name="CARMINE FERRARA" userId="ffed151d-22c5-4597-acf5-8fa55eb0d57b" providerId="ADAL" clId="{20D3A36A-EEB0-4C27-94BA-F57B20959F12}" dt="2022-01-27T07:47:12.236" v="1027" actId="21"/>
          <ac:graphicFrameMkLst>
            <pc:docMk/>
            <pc:sldMk cId="1386587475" sldId="621"/>
            <ac:graphicFrameMk id="8" creationId="{0C4CBA94-EC9D-4F1B-B214-B9E7AC63DA6A}"/>
          </ac:graphicFrameMkLst>
        </pc:graphicFrameChg>
      </pc:sldChg>
      <pc:sldChg chg="setBg">
        <pc:chgData name="CARMINE FERRARA" userId="ffed151d-22c5-4597-acf5-8fa55eb0d57b" providerId="ADAL" clId="{20D3A36A-EEB0-4C27-94BA-F57B20959F12}" dt="2022-01-27T07:43:56.740" v="1022"/>
        <pc:sldMkLst>
          <pc:docMk/>
          <pc:sldMk cId="3173474167" sldId="622"/>
        </pc:sldMkLst>
      </pc:sldChg>
      <pc:sldChg chg="setBg">
        <pc:chgData name="CARMINE FERRARA" userId="ffed151d-22c5-4597-acf5-8fa55eb0d57b" providerId="ADAL" clId="{20D3A36A-EEB0-4C27-94BA-F57B20959F12}" dt="2022-01-27T07:43:56.740" v="1022"/>
        <pc:sldMkLst>
          <pc:docMk/>
          <pc:sldMk cId="2726240831" sldId="623"/>
        </pc:sldMkLst>
      </pc:sldChg>
      <pc:sldChg chg="setBg">
        <pc:chgData name="CARMINE FERRARA" userId="ffed151d-22c5-4597-acf5-8fa55eb0d57b" providerId="ADAL" clId="{20D3A36A-EEB0-4C27-94BA-F57B20959F12}" dt="2022-01-27T07:43:56.740" v="1022"/>
        <pc:sldMkLst>
          <pc:docMk/>
          <pc:sldMk cId="969122587" sldId="624"/>
        </pc:sldMkLst>
      </pc:sldChg>
      <pc:sldChg chg="addSp delSp modSp mod setBg">
        <pc:chgData name="CARMINE FERRARA" userId="ffed151d-22c5-4597-acf5-8fa55eb0d57b" providerId="ADAL" clId="{20D3A36A-EEB0-4C27-94BA-F57B20959F12}" dt="2022-01-27T07:55:10.024" v="1148" actId="1076"/>
        <pc:sldMkLst>
          <pc:docMk/>
          <pc:sldMk cId="141258810" sldId="625"/>
        </pc:sldMkLst>
        <pc:graphicFrameChg chg="add del mod">
          <ac:chgData name="CARMINE FERRARA" userId="ffed151d-22c5-4597-acf5-8fa55eb0d57b" providerId="ADAL" clId="{20D3A36A-EEB0-4C27-94BA-F57B20959F12}" dt="2022-01-26T16:30:38.584" v="682"/>
          <ac:graphicFrameMkLst>
            <pc:docMk/>
            <pc:sldMk cId="141258810" sldId="625"/>
            <ac:graphicFrameMk id="7" creationId="{8BE9A29D-44C2-4A22-8845-F32D9524DD72}"/>
          </ac:graphicFrameMkLst>
        </pc:graphicFrameChg>
        <pc:graphicFrameChg chg="add del mod">
          <ac:chgData name="CARMINE FERRARA" userId="ffed151d-22c5-4597-acf5-8fa55eb0d57b" providerId="ADAL" clId="{20D3A36A-EEB0-4C27-94BA-F57B20959F12}" dt="2022-01-26T16:30:35.006" v="680" actId="21"/>
          <ac:graphicFrameMkLst>
            <pc:docMk/>
            <pc:sldMk cId="141258810" sldId="625"/>
            <ac:graphicFrameMk id="8" creationId="{722BC03A-F838-46CD-8CA1-3334F03083E1}"/>
          </ac:graphicFrameMkLst>
        </pc:graphicFrameChg>
        <pc:picChg chg="mod">
          <ac:chgData name="CARMINE FERRARA" userId="ffed151d-22c5-4597-acf5-8fa55eb0d57b" providerId="ADAL" clId="{20D3A36A-EEB0-4C27-94BA-F57B20959F12}" dt="2022-01-27T07:55:10.024" v="1148" actId="1076"/>
          <ac:picMkLst>
            <pc:docMk/>
            <pc:sldMk cId="141258810" sldId="625"/>
            <ac:picMk id="5" creationId="{0386A07E-EBBD-49B9-932C-94418FA7973E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916163336" sldId="62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627035994" sldId="627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552501059" sldId="628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364657804" sldId="62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783411149" sldId="630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1870655759" sldId="631"/>
        </pc:sldMkLst>
        <pc:spChg chg="mod">
          <ac:chgData name="CARMINE FERRARA" userId="ffed151d-22c5-4597-acf5-8fa55eb0d57b" providerId="ADAL" clId="{20D3A36A-EEB0-4C27-94BA-F57B20959F12}" dt="2022-01-27T07:44:38.609" v="1023" actId="207"/>
          <ac:spMkLst>
            <pc:docMk/>
            <pc:sldMk cId="1870655759" sldId="631"/>
            <ac:spMk id="10" creationId="{D0F5F4F8-D8F7-4621-BFA6-6BB784F70149}"/>
          </ac:spMkLst>
        </pc:spChg>
        <pc:spChg chg="mod">
          <ac:chgData name="CARMINE FERRARA" userId="ffed151d-22c5-4597-acf5-8fa55eb0d57b" providerId="ADAL" clId="{20D3A36A-EEB0-4C27-94BA-F57B20959F12}" dt="2022-01-27T07:44:38.609" v="1023" actId="207"/>
          <ac:spMkLst>
            <pc:docMk/>
            <pc:sldMk cId="1870655759" sldId="631"/>
            <ac:spMk id="11" creationId="{E97F0884-2833-4744-8826-C525CBB0ED63}"/>
          </ac:spMkLst>
        </pc:spChg>
        <pc:spChg chg="mod">
          <ac:chgData name="CARMINE FERRARA" userId="ffed151d-22c5-4597-acf5-8fa55eb0d57b" providerId="ADAL" clId="{20D3A36A-EEB0-4C27-94BA-F57B20959F12}" dt="2022-01-27T07:44:38.609" v="1023" actId="207"/>
          <ac:spMkLst>
            <pc:docMk/>
            <pc:sldMk cId="1870655759" sldId="631"/>
            <ac:spMk id="13" creationId="{8F1C2751-AA18-4515-8094-C0FDBFA6626A}"/>
          </ac:spMkLst>
        </pc:spChg>
        <pc:spChg chg="mod">
          <ac:chgData name="CARMINE FERRARA" userId="ffed151d-22c5-4597-acf5-8fa55eb0d57b" providerId="ADAL" clId="{20D3A36A-EEB0-4C27-94BA-F57B20959F12}" dt="2022-01-27T07:44:38.609" v="1023" actId="207"/>
          <ac:spMkLst>
            <pc:docMk/>
            <pc:sldMk cId="1870655759" sldId="631"/>
            <ac:spMk id="15" creationId="{7B759F50-26ED-4786-A7B0-A0A308529FEE}"/>
          </ac:spMkLst>
        </pc:sp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912355416" sldId="632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852962592" sldId="633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175877254" sldId="634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151132237" sldId="635"/>
        </pc:sldMkLst>
      </pc:sldChg>
      <pc:sldChg chg="modSp mod setBg">
        <pc:chgData name="CARMINE FERRARA" userId="ffed151d-22c5-4597-acf5-8fa55eb0d57b" providerId="ADAL" clId="{20D3A36A-EEB0-4C27-94BA-F57B20959F12}" dt="2022-01-28T08:42:47.424" v="1392" actId="1076"/>
        <pc:sldMkLst>
          <pc:docMk/>
          <pc:sldMk cId="1439767366" sldId="636"/>
        </pc:sldMkLst>
        <pc:picChg chg="mod">
          <ac:chgData name="CARMINE FERRARA" userId="ffed151d-22c5-4597-acf5-8fa55eb0d57b" providerId="ADAL" clId="{20D3A36A-EEB0-4C27-94BA-F57B20959F12}" dt="2022-01-28T08:42:47.424" v="1392" actId="1076"/>
          <ac:picMkLst>
            <pc:docMk/>
            <pc:sldMk cId="1439767366" sldId="636"/>
            <ac:picMk id="9" creationId="{987FCDD1-3B28-4FB4-A916-B03ADCABB791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832700007" sldId="637"/>
        </pc:sldMkLst>
      </pc:sldChg>
      <pc:sldChg chg="modSp setBg">
        <pc:chgData name="CARMINE FERRARA" userId="ffed151d-22c5-4597-acf5-8fa55eb0d57b" providerId="ADAL" clId="{20D3A36A-EEB0-4C27-94BA-F57B20959F12}" dt="2022-01-27T17:22:07.315" v="1377"/>
        <pc:sldMkLst>
          <pc:docMk/>
          <pc:sldMk cId="2814067595" sldId="638"/>
        </pc:sldMkLst>
        <pc:graphicFrameChg chg="mod">
          <ac:chgData name="CARMINE FERRARA" userId="ffed151d-22c5-4597-acf5-8fa55eb0d57b" providerId="ADAL" clId="{20D3A36A-EEB0-4C27-94BA-F57B20959F12}" dt="2022-01-27T17:22:07.315" v="1377"/>
          <ac:graphicFrameMkLst>
            <pc:docMk/>
            <pc:sldMk cId="2814067595" sldId="638"/>
            <ac:graphicFrameMk id="7" creationId="{00000000-0008-0000-0200-000003040000}"/>
          </ac:graphicFrameMkLst>
        </pc:graphicFrame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654355667" sldId="63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233527348" sldId="640"/>
        </pc:sldMkLst>
      </pc:sldChg>
      <pc:sldChg chg="modSp mod setBg">
        <pc:chgData name="CARMINE FERRARA" userId="ffed151d-22c5-4597-acf5-8fa55eb0d57b" providerId="ADAL" clId="{20D3A36A-EEB0-4C27-94BA-F57B20959F12}" dt="2022-01-28T08:50:02.561" v="1393" actId="14734"/>
        <pc:sldMkLst>
          <pc:docMk/>
          <pc:sldMk cId="2201746766" sldId="641"/>
        </pc:sldMkLst>
        <pc:graphicFrameChg chg="modGraphic">
          <ac:chgData name="CARMINE FERRARA" userId="ffed151d-22c5-4597-acf5-8fa55eb0d57b" providerId="ADAL" clId="{20D3A36A-EEB0-4C27-94BA-F57B20959F12}" dt="2022-01-28T08:50:02.561" v="1393" actId="14734"/>
          <ac:graphicFrameMkLst>
            <pc:docMk/>
            <pc:sldMk cId="2201746766" sldId="641"/>
            <ac:graphicFrameMk id="3" creationId="{6779FBDF-8242-4761-8606-F74D7C0FF1AD}"/>
          </ac:graphicFrameMkLst>
        </pc:graphicFrame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507301109" sldId="642"/>
        </pc:sldMkLst>
      </pc:sldChg>
      <pc:sldChg chg="modSp mod setBg">
        <pc:chgData name="CARMINE FERRARA" userId="ffed151d-22c5-4597-acf5-8fa55eb0d57b" providerId="ADAL" clId="{20D3A36A-EEB0-4C27-94BA-F57B20959F12}" dt="2022-01-27T14:35:01.364" v="1376" actId="20578"/>
        <pc:sldMkLst>
          <pc:docMk/>
          <pc:sldMk cId="488487768" sldId="643"/>
        </pc:sldMkLst>
        <pc:spChg chg="mod">
          <ac:chgData name="CARMINE FERRARA" userId="ffed151d-22c5-4597-acf5-8fa55eb0d57b" providerId="ADAL" clId="{20D3A36A-EEB0-4C27-94BA-F57B20959F12}" dt="2022-01-27T14:35:01.364" v="1376" actId="20578"/>
          <ac:spMkLst>
            <pc:docMk/>
            <pc:sldMk cId="488487768" sldId="643"/>
            <ac:spMk id="10" creationId="{D0F5F4F8-D8F7-4621-BFA6-6BB784F70149}"/>
          </ac:spMkLst>
        </pc:spChg>
        <pc:spChg chg="mod">
          <ac:chgData name="CARMINE FERRARA" userId="ffed151d-22c5-4597-acf5-8fa55eb0d57b" providerId="ADAL" clId="{20D3A36A-EEB0-4C27-94BA-F57B20959F12}" dt="2022-01-26T13:00:43.576" v="426" actId="1076"/>
          <ac:spMkLst>
            <pc:docMk/>
            <pc:sldMk cId="488487768" sldId="643"/>
            <ac:spMk id="12" creationId="{54D74D05-96BD-408F-A0F4-256DD0C1290D}"/>
          </ac:spMkLst>
        </pc:spChg>
        <pc:spChg chg="mod">
          <ac:chgData name="CARMINE FERRARA" userId="ffed151d-22c5-4597-acf5-8fa55eb0d57b" providerId="ADAL" clId="{20D3A36A-EEB0-4C27-94BA-F57B20959F12}" dt="2022-01-26T13:08:55.795" v="672" actId="20577"/>
          <ac:spMkLst>
            <pc:docMk/>
            <pc:sldMk cId="488487768" sldId="643"/>
            <ac:spMk id="16" creationId="{9DCF9AF5-C368-40BC-B12E-E25567DCDF75}"/>
          </ac:spMkLst>
        </pc:sp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391693347" sldId="644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142261572" sldId="645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65770390" sldId="64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437471167" sldId="647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672090815" sldId="648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050693428" sldId="64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995837563" sldId="650"/>
        </pc:sldMkLst>
      </pc:sldChg>
      <pc:sldChg chg="modSp mod setBg">
        <pc:chgData name="CARMINE FERRARA" userId="ffed151d-22c5-4597-acf5-8fa55eb0d57b" providerId="ADAL" clId="{20D3A36A-EEB0-4C27-94BA-F57B20959F12}" dt="2022-01-27T09:37:47.339" v="1307"/>
        <pc:sldMkLst>
          <pc:docMk/>
          <pc:sldMk cId="4262834569" sldId="651"/>
        </pc:sldMkLst>
        <pc:picChg chg="mod">
          <ac:chgData name="CARMINE FERRARA" userId="ffed151d-22c5-4597-acf5-8fa55eb0d57b" providerId="ADAL" clId="{20D3A36A-EEB0-4C27-94BA-F57B20959F12}" dt="2022-01-27T07:57:54.847" v="1173" actId="14100"/>
          <ac:picMkLst>
            <pc:docMk/>
            <pc:sldMk cId="4262834569" sldId="651"/>
            <ac:picMk id="3" creationId="{BB25F110-C513-4B1B-8819-D4B67AC35F45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543726690" sldId="652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1308865" sldId="653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79757264" sldId="654"/>
        </pc:sldMkLst>
      </pc:sldChg>
      <pc:sldChg chg="modSp mod setBg">
        <pc:chgData name="CARMINE FERRARA" userId="ffed151d-22c5-4597-acf5-8fa55eb0d57b" providerId="ADAL" clId="{20D3A36A-EEB0-4C27-94BA-F57B20959F12}" dt="2022-01-27T13:42:43.649" v="1357"/>
        <pc:sldMkLst>
          <pc:docMk/>
          <pc:sldMk cId="2548954109" sldId="655"/>
        </pc:sldMkLst>
        <pc:picChg chg="mod">
          <ac:chgData name="CARMINE FERRARA" userId="ffed151d-22c5-4597-acf5-8fa55eb0d57b" providerId="ADAL" clId="{20D3A36A-EEB0-4C27-94BA-F57B20959F12}" dt="2022-01-27T13:40:59.518" v="1308" actId="1076"/>
          <ac:picMkLst>
            <pc:docMk/>
            <pc:sldMk cId="2548954109" sldId="655"/>
            <ac:picMk id="3" creationId="{CE7413E0-CA1F-453E-B638-5C1AFB73F4C6}"/>
          </ac:picMkLst>
        </pc:picChg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871644334" sldId="65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387195471" sldId="658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24354280" sldId="65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818948111" sldId="660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428620304" sldId="661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136576415" sldId="663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631112346" sldId="664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021708027" sldId="665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946364291" sldId="66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763965064" sldId="667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1663973111" sldId="668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210568093" sldId="669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775626882" sldId="670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94775717" sldId="671"/>
        </pc:sldMkLst>
      </pc:sldChg>
      <pc:sldChg chg="ord setBg">
        <pc:chgData name="CARMINE FERRARA" userId="ffed151d-22c5-4597-acf5-8fa55eb0d57b" providerId="ADAL" clId="{20D3A36A-EEB0-4C27-94BA-F57B20959F12}" dt="2022-01-28T08:35:52.781" v="1379"/>
        <pc:sldMkLst>
          <pc:docMk/>
          <pc:sldMk cId="3003352639" sldId="672"/>
        </pc:sldMkLst>
      </pc:sldChg>
      <pc:sldChg chg="add del ord setBg">
        <pc:chgData name="CARMINE FERRARA" userId="ffed151d-22c5-4597-acf5-8fa55eb0d57b" providerId="ADAL" clId="{20D3A36A-EEB0-4C27-94BA-F57B20959F12}" dt="2022-01-28T08:36:59.870" v="1391"/>
        <pc:sldMkLst>
          <pc:docMk/>
          <pc:sldMk cId="2398800071" sldId="673"/>
        </pc:sldMkLst>
      </pc:sldChg>
      <pc:sldChg chg="ord setBg">
        <pc:chgData name="CARMINE FERRARA" userId="ffed151d-22c5-4597-acf5-8fa55eb0d57b" providerId="ADAL" clId="{20D3A36A-EEB0-4C27-94BA-F57B20959F12}" dt="2022-01-28T08:35:56.883" v="1383"/>
        <pc:sldMkLst>
          <pc:docMk/>
          <pc:sldMk cId="1095133040" sldId="674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4004669399" sldId="675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3334374918" sldId="676"/>
        </pc:sldMkLst>
      </pc:sldChg>
      <pc:sldChg chg="setBg">
        <pc:chgData name="CARMINE FERRARA" userId="ffed151d-22c5-4597-acf5-8fa55eb0d57b" providerId="ADAL" clId="{20D3A36A-EEB0-4C27-94BA-F57B20959F12}" dt="2022-01-27T09:37:47.339" v="1307"/>
        <pc:sldMkLst>
          <pc:docMk/>
          <pc:sldMk cId="2741431406" sldId="677"/>
        </pc:sldMkLst>
      </pc:sldChg>
      <pc:sldChg chg="addSp delSp modSp add mod setBg">
        <pc:chgData name="CARMINE FERRARA" userId="ffed151d-22c5-4597-acf5-8fa55eb0d57b" providerId="ADAL" clId="{20D3A36A-EEB0-4C27-94BA-F57B20959F12}" dt="2022-01-27T09:37:47.339" v="1307"/>
        <pc:sldMkLst>
          <pc:docMk/>
          <pc:sldMk cId="3107420110" sldId="678"/>
        </pc:sldMkLst>
        <pc:spChg chg="mod">
          <ac:chgData name="CARMINE FERRARA" userId="ffed151d-22c5-4597-acf5-8fa55eb0d57b" providerId="ADAL" clId="{20D3A36A-EEB0-4C27-94BA-F57B20959F12}" dt="2022-01-26T12:55:01.222" v="241" actId="1076"/>
          <ac:spMkLst>
            <pc:docMk/>
            <pc:sldMk cId="3107420110" sldId="678"/>
            <ac:spMk id="9" creationId="{E1176057-6542-49A1-9BF4-1B60F08A4401}"/>
          </ac:spMkLst>
        </pc:spChg>
        <pc:spChg chg="mod">
          <ac:chgData name="CARMINE FERRARA" userId="ffed151d-22c5-4597-acf5-8fa55eb0d57b" providerId="ADAL" clId="{20D3A36A-EEB0-4C27-94BA-F57B20959F12}" dt="2022-01-26T13:06:30.273" v="617" actId="1076"/>
          <ac:spMkLst>
            <pc:docMk/>
            <pc:sldMk cId="3107420110" sldId="678"/>
            <ac:spMk id="10" creationId="{D0F5F4F8-D8F7-4621-BFA6-6BB784F70149}"/>
          </ac:spMkLst>
        </pc:spChg>
        <pc:spChg chg="del">
          <ac:chgData name="CARMINE FERRARA" userId="ffed151d-22c5-4597-acf5-8fa55eb0d57b" providerId="ADAL" clId="{20D3A36A-EEB0-4C27-94BA-F57B20959F12}" dt="2022-01-26T12:59:47.385" v="333" actId="478"/>
          <ac:spMkLst>
            <pc:docMk/>
            <pc:sldMk cId="3107420110" sldId="678"/>
            <ac:spMk id="12" creationId="{54D74D05-96BD-408F-A0F4-256DD0C1290D}"/>
          </ac:spMkLst>
        </pc:spChg>
        <pc:spChg chg="mod">
          <ac:chgData name="CARMINE FERRARA" userId="ffed151d-22c5-4597-acf5-8fa55eb0d57b" providerId="ADAL" clId="{20D3A36A-EEB0-4C27-94BA-F57B20959F12}" dt="2022-01-26T13:06:24.911" v="616" actId="20577"/>
          <ac:spMkLst>
            <pc:docMk/>
            <pc:sldMk cId="3107420110" sldId="678"/>
            <ac:spMk id="16" creationId="{9DCF9AF5-C368-40BC-B12E-E25567DCDF75}"/>
          </ac:spMkLst>
        </pc:spChg>
        <pc:spChg chg="del">
          <ac:chgData name="CARMINE FERRARA" userId="ffed151d-22c5-4597-acf5-8fa55eb0d57b" providerId="ADAL" clId="{20D3A36A-EEB0-4C27-94BA-F57B20959F12}" dt="2022-01-26T12:59:50.005" v="334" actId="478"/>
          <ac:spMkLst>
            <pc:docMk/>
            <pc:sldMk cId="3107420110" sldId="678"/>
            <ac:spMk id="17" creationId="{323A3826-908E-4E0A-B509-664082884339}"/>
          </ac:spMkLst>
        </pc:spChg>
        <pc:spChg chg="del">
          <ac:chgData name="CARMINE FERRARA" userId="ffed151d-22c5-4597-acf5-8fa55eb0d57b" providerId="ADAL" clId="{20D3A36A-EEB0-4C27-94BA-F57B20959F12}" dt="2022-01-26T12:59:54.388" v="335" actId="478"/>
          <ac:spMkLst>
            <pc:docMk/>
            <pc:sldMk cId="3107420110" sldId="678"/>
            <ac:spMk id="18" creationId="{6481D4C0-EDDE-4A23-B459-B35B2BD5BA55}"/>
          </ac:spMkLst>
        </pc:spChg>
        <pc:spChg chg="del">
          <ac:chgData name="CARMINE FERRARA" userId="ffed151d-22c5-4597-acf5-8fa55eb0d57b" providerId="ADAL" clId="{20D3A36A-EEB0-4C27-94BA-F57B20959F12}" dt="2022-01-26T12:59:57.091" v="336" actId="478"/>
          <ac:spMkLst>
            <pc:docMk/>
            <pc:sldMk cId="3107420110" sldId="678"/>
            <ac:spMk id="19" creationId="{F05B86D8-FD5F-425C-B089-47F3730E8BE2}"/>
          </ac:spMkLst>
        </pc:spChg>
        <pc:picChg chg="add mod">
          <ac:chgData name="CARMINE FERRARA" userId="ffed151d-22c5-4597-acf5-8fa55eb0d57b" providerId="ADAL" clId="{20D3A36A-EEB0-4C27-94BA-F57B20959F12}" dt="2022-01-26T13:07:32.710" v="623" actId="1076"/>
          <ac:picMkLst>
            <pc:docMk/>
            <pc:sldMk cId="3107420110" sldId="678"/>
            <ac:picMk id="3" creationId="{8133EE2F-36A3-4DDF-BA19-0AD7EDDBE88F}"/>
          </ac:picMkLst>
        </pc:picChg>
        <pc:picChg chg="add mod">
          <ac:chgData name="CARMINE FERRARA" userId="ffed151d-22c5-4597-acf5-8fa55eb0d57b" providerId="ADAL" clId="{20D3A36A-EEB0-4C27-94BA-F57B20959F12}" dt="2022-01-26T13:07:30.722" v="622" actId="1076"/>
          <ac:picMkLst>
            <pc:docMk/>
            <pc:sldMk cId="3107420110" sldId="678"/>
            <ac:picMk id="5" creationId="{EDAE1CF3-4665-40AF-801D-0C92F9FE998E}"/>
          </ac:picMkLst>
        </pc:picChg>
      </pc:sldChg>
      <pc:sldChg chg="addSp delSp modSp del mod">
        <pc:chgData name="CARMINE FERRARA" userId="ffed151d-22c5-4597-acf5-8fa55eb0d57b" providerId="ADAL" clId="{20D3A36A-EEB0-4C27-94BA-F57B20959F12}" dt="2022-01-27T07:53:44.591" v="1142" actId="47"/>
        <pc:sldMkLst>
          <pc:docMk/>
          <pc:sldMk cId="2968786803" sldId="679"/>
        </pc:sldMkLst>
        <pc:spChg chg="mod">
          <ac:chgData name="CARMINE FERRARA" userId="ffed151d-22c5-4597-acf5-8fa55eb0d57b" providerId="ADAL" clId="{20D3A36A-EEB0-4C27-94BA-F57B20959F12}" dt="2022-01-27T07:49:18.450" v="1059"/>
          <ac:spMkLst>
            <pc:docMk/>
            <pc:sldMk cId="2968786803" sldId="679"/>
            <ac:spMk id="10" creationId="{68F2FBF6-6D23-4BF9-8C46-500E340D3EA7}"/>
          </ac:spMkLst>
        </pc:spChg>
        <pc:spChg chg="add mod">
          <ac:chgData name="CARMINE FERRARA" userId="ffed151d-22c5-4597-acf5-8fa55eb0d57b" providerId="ADAL" clId="{20D3A36A-EEB0-4C27-94BA-F57B20959F12}" dt="2022-01-27T07:49:56.378" v="1107" actId="20577"/>
          <ac:spMkLst>
            <pc:docMk/>
            <pc:sldMk cId="2968786803" sldId="679"/>
            <ac:spMk id="11" creationId="{19441834-ABD2-45A8-8891-E2A53BD7ECB1}"/>
          </ac:spMkLst>
        </pc:spChg>
        <pc:spChg chg="add del mod">
          <ac:chgData name="CARMINE FERRARA" userId="ffed151d-22c5-4597-acf5-8fa55eb0d57b" providerId="ADAL" clId="{20D3A36A-EEB0-4C27-94BA-F57B20959F12}" dt="2022-01-27T07:53:30.093" v="1140"/>
          <ac:spMkLst>
            <pc:docMk/>
            <pc:sldMk cId="2968786803" sldId="679"/>
            <ac:spMk id="15" creationId="{CB16E26E-DC4E-48AA-8E4C-5443319292A6}"/>
          </ac:spMkLst>
        </pc:spChg>
        <pc:grpChg chg="add mod">
          <ac:chgData name="CARMINE FERRARA" userId="ffed151d-22c5-4597-acf5-8fa55eb0d57b" providerId="ADAL" clId="{20D3A36A-EEB0-4C27-94BA-F57B20959F12}" dt="2022-01-27T07:49:23.581" v="1060" actId="1076"/>
          <ac:grpSpMkLst>
            <pc:docMk/>
            <pc:sldMk cId="2968786803" sldId="679"/>
            <ac:grpSpMk id="8" creationId="{D81F4FAB-CA0A-4249-B5F4-C43EADFE55D3}"/>
          </ac:grpSpMkLst>
        </pc:grpChg>
        <pc:grpChg chg="del">
          <ac:chgData name="CARMINE FERRARA" userId="ffed151d-22c5-4597-acf5-8fa55eb0d57b" providerId="ADAL" clId="{20D3A36A-EEB0-4C27-94BA-F57B20959F12}" dt="2022-01-27T07:49:17.010" v="1058" actId="21"/>
          <ac:grpSpMkLst>
            <pc:docMk/>
            <pc:sldMk cId="2968786803" sldId="679"/>
            <ac:grpSpMk id="16" creationId="{E942718B-F1B2-49A0-BBA8-B33A440D51F3}"/>
          </ac:grpSpMkLst>
        </pc:grpChg>
        <pc:graphicFrameChg chg="mod">
          <ac:chgData name="CARMINE FERRARA" userId="ffed151d-22c5-4597-acf5-8fa55eb0d57b" providerId="ADAL" clId="{20D3A36A-EEB0-4C27-94BA-F57B20959F12}" dt="2022-01-27T07:52:15.027" v="1136" actId="14100"/>
          <ac:graphicFrameMkLst>
            <pc:docMk/>
            <pc:sldMk cId="2968786803" sldId="679"/>
            <ac:graphicFrameMk id="19" creationId="{A633C787-BAC5-431F-AC17-16EF9F144AD7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2:02.101" v="1134" actId="14100"/>
          <ac:graphicFrameMkLst>
            <pc:docMk/>
            <pc:sldMk cId="2968786803" sldId="679"/>
            <ac:graphicFrameMk id="21" creationId="{879407DF-A1F5-40F3-B012-B0199AF203EB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2:20.188" v="1137" actId="14100"/>
          <ac:graphicFrameMkLst>
            <pc:docMk/>
            <pc:sldMk cId="2968786803" sldId="679"/>
            <ac:graphicFrameMk id="24" creationId="{E30DF753-156B-4CC5-B672-40B0DA4C48F5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1:52.899" v="1132" actId="14100"/>
          <ac:graphicFrameMkLst>
            <pc:docMk/>
            <pc:sldMk cId="2968786803" sldId="679"/>
            <ac:graphicFrameMk id="25" creationId="{DB3C465A-088E-4B92-AEE4-DCB952A8DED1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2:27.644" v="1138" actId="14100"/>
          <ac:graphicFrameMkLst>
            <pc:docMk/>
            <pc:sldMk cId="2968786803" sldId="679"/>
            <ac:graphicFrameMk id="27" creationId="{39071A13-55D1-4233-94AD-A75716197E74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2:07.292" v="1135" actId="14100"/>
          <ac:graphicFrameMkLst>
            <pc:docMk/>
            <pc:sldMk cId="2968786803" sldId="679"/>
            <ac:graphicFrameMk id="28" creationId="{023F497A-76F7-4784-BE40-1B8916FBD99E}"/>
          </ac:graphicFrameMkLst>
        </pc:graphicFrameChg>
        <pc:picChg chg="mod">
          <ac:chgData name="CARMINE FERRARA" userId="ffed151d-22c5-4597-acf5-8fa55eb0d57b" providerId="ADAL" clId="{20D3A36A-EEB0-4C27-94BA-F57B20959F12}" dt="2022-01-27T07:49:18.450" v="1059"/>
          <ac:picMkLst>
            <pc:docMk/>
            <pc:sldMk cId="2968786803" sldId="679"/>
            <ac:picMk id="9" creationId="{6B25A6F9-6931-4138-928B-94CB7AFA3F9A}"/>
          </ac:picMkLst>
        </pc:picChg>
      </pc:sldChg>
      <pc:sldChg chg="addSp modSp add mod setBg">
        <pc:chgData name="CARMINE FERRARA" userId="ffed151d-22c5-4597-acf5-8fa55eb0d57b" providerId="ADAL" clId="{20D3A36A-EEB0-4C27-94BA-F57B20959F12}" dt="2022-01-27T09:37:47.339" v="1307"/>
        <pc:sldMkLst>
          <pc:docMk/>
          <pc:sldMk cId="4046196956" sldId="680"/>
        </pc:sldMkLst>
        <pc:spChg chg="mod">
          <ac:chgData name="CARMINE FERRARA" userId="ffed151d-22c5-4597-acf5-8fa55eb0d57b" providerId="ADAL" clId="{20D3A36A-EEB0-4C27-94BA-F57B20959F12}" dt="2022-01-27T07:56:03.403" v="1156" actId="1076"/>
          <ac:spMkLst>
            <pc:docMk/>
            <pc:sldMk cId="4046196956" sldId="680"/>
            <ac:spMk id="11" creationId="{19441834-ABD2-45A8-8891-E2A53BD7ECB1}"/>
          </ac:spMkLst>
        </pc:spChg>
        <pc:graphicFrameChg chg="mod">
          <ac:chgData name="CARMINE FERRARA" userId="ffed151d-22c5-4597-acf5-8fa55eb0d57b" providerId="ADAL" clId="{20D3A36A-EEB0-4C27-94BA-F57B20959F12}" dt="2022-01-27T07:55:49.260" v="1153" actId="1076"/>
          <ac:graphicFrameMkLst>
            <pc:docMk/>
            <pc:sldMk cId="4046196956" sldId="680"/>
            <ac:graphicFrameMk id="19" creationId="{A633C787-BAC5-431F-AC17-16EF9F144AD7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4:51.799" v="1147" actId="14100"/>
          <ac:graphicFrameMkLst>
            <pc:docMk/>
            <pc:sldMk cId="4046196956" sldId="680"/>
            <ac:graphicFrameMk id="21" creationId="{879407DF-A1F5-40F3-B012-B0199AF203EB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5:51.639" v="1154" actId="1076"/>
          <ac:graphicFrameMkLst>
            <pc:docMk/>
            <pc:sldMk cId="4046196956" sldId="680"/>
            <ac:graphicFrameMk id="24" creationId="{E30DF753-156B-4CC5-B672-40B0DA4C48F5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4:45.781" v="1145" actId="1076"/>
          <ac:graphicFrameMkLst>
            <pc:docMk/>
            <pc:sldMk cId="4046196956" sldId="680"/>
            <ac:graphicFrameMk id="25" creationId="{DB3C465A-088E-4B92-AEE4-DCB952A8DED1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5:56.073" v="1155" actId="1076"/>
          <ac:graphicFrameMkLst>
            <pc:docMk/>
            <pc:sldMk cId="4046196956" sldId="680"/>
            <ac:graphicFrameMk id="27" creationId="{39071A13-55D1-4233-94AD-A75716197E74}"/>
          </ac:graphicFrameMkLst>
        </pc:graphicFrameChg>
        <pc:graphicFrameChg chg="mod">
          <ac:chgData name="CARMINE FERRARA" userId="ffed151d-22c5-4597-acf5-8fa55eb0d57b" providerId="ADAL" clId="{20D3A36A-EEB0-4C27-94BA-F57B20959F12}" dt="2022-01-27T07:54:37.910" v="1143" actId="14100"/>
          <ac:graphicFrameMkLst>
            <pc:docMk/>
            <pc:sldMk cId="4046196956" sldId="680"/>
            <ac:graphicFrameMk id="28" creationId="{023F497A-76F7-4784-BE40-1B8916FBD99E}"/>
          </ac:graphicFrameMkLst>
        </pc:graphicFrameChg>
        <pc:picChg chg="add mod">
          <ac:chgData name="CARMINE FERRARA" userId="ffed151d-22c5-4597-acf5-8fa55eb0d57b" providerId="ADAL" clId="{20D3A36A-EEB0-4C27-94BA-F57B20959F12}" dt="2022-01-27T07:55:35.377" v="1152" actId="1076"/>
          <ac:picMkLst>
            <pc:docMk/>
            <pc:sldMk cId="4046196956" sldId="680"/>
            <ac:picMk id="12" creationId="{354F48E4-765D-45B0-A7F6-D68E2DFA5497}"/>
          </ac:picMkLst>
        </pc:picChg>
      </pc:sld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1736683050" sldId="2147483648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6683050" sldId="2147483648"/>
            <pc:sldLayoutMk cId="4162736505" sldId="214748364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6683050" sldId="2147483648"/>
            <pc:sldLayoutMk cId="922477153" sldId="214748365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6683050" sldId="2147483648"/>
            <pc:sldLayoutMk cId="2854701647" sldId="2147483765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1737555548" sldId="2147483651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738182204" sldId="214748365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875712077" sldId="214748365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585666438" sldId="214748366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1858360323" sldId="214748366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2924638752" sldId="214748366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491723508" sldId="214748366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584997582" sldId="214748366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2670273041" sldId="214748366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51866953" sldId="214748366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1900233107" sldId="214748367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366461052" sldId="214748367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588380967" sldId="214748367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1005927473" sldId="214748367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56966139" sldId="214748367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2916735519" sldId="214748367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1325334999" sldId="214748367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809822317" sldId="214748367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737555548" sldId="2147483651"/>
            <pc:sldLayoutMk cId="3703784875" sldId="2147483680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2754710703" sldId="2147483653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2754710703" sldId="2147483653"/>
            <pc:sldLayoutMk cId="1738235425" sldId="2147483654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1035868980" sldId="2147483684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313298508" sldId="214748368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597373794" sldId="214748368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327146583" sldId="214748368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4018052417" sldId="214748368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885934235" sldId="214748368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1228193140" sldId="214748369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1086906154" sldId="214748369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2186270787" sldId="214748369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1112835079" sldId="214748369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3702480583" sldId="214748369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2554497145" sldId="214748370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898726004" sldId="214748370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1035868980" sldId="2147483684"/>
            <pc:sldLayoutMk cId="260860293" sldId="2147483785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899980271" sldId="2147483704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2545952145" sldId="214748370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1755990178" sldId="214748370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408323180" sldId="214748370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9230892" sldId="214748370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2299096642" sldId="214748370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1763693573" sldId="214748371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575933507" sldId="214748371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172507065" sldId="214748371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414947915" sldId="214748371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77663779" sldId="214748371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1616230179" sldId="214748371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67397314" sldId="214748371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2664204014" sldId="214748371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2100282298" sldId="214748371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446476435" sldId="214748371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99980271" sldId="2147483704"/>
            <pc:sldLayoutMk cId="352721619" sldId="2147483720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861132697" sldId="2147483766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3879875783" sldId="214748376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163131311" sldId="214748376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675129784" sldId="214748376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945556665" sldId="214748377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595340802" sldId="214748377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576995222" sldId="214748377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3482252163" sldId="214748377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034998374" sldId="214748377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434058817" sldId="214748377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1409297265" sldId="214748377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737212240" sldId="214748377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1468157779" sldId="214748377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4172074000" sldId="214748378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1150645240" sldId="214748378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3042851792" sldId="214748378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861132697" sldId="2147483766"/>
            <pc:sldLayoutMk cId="2134970409" sldId="2147483784"/>
          </pc:sldLayoutMkLst>
        </pc:sldLayoutChg>
      </pc:sldMasterChg>
      <pc:sldMasterChg chg="setBg modSldLayout">
        <pc:chgData name="CARMINE FERRARA" userId="ffed151d-22c5-4597-acf5-8fa55eb0d57b" providerId="ADAL" clId="{20D3A36A-EEB0-4C27-94BA-F57B20959F12}" dt="2022-01-27T13:42:43.649" v="1357"/>
        <pc:sldMasterMkLst>
          <pc:docMk/>
          <pc:sldMasterMk cId="4113202562" sldId="2147483786"/>
        </pc:sldMasterMkLst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4167707975" sldId="214748378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80315450" sldId="214748378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2542710700" sldId="214748378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567301019" sldId="214748379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726523171" sldId="214748379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986445994" sldId="214748379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712841648" sldId="214748379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336173268" sldId="214748379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260864415" sldId="214748379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2940825494" sldId="214748379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535540946" sldId="214748379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101464205" sldId="214748379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800947439" sldId="2147483800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728828189" sldId="2147483801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3242293848" sldId="2147483802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2578790661" sldId="2147483803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2140936217" sldId="2147483804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631487809" sldId="2147483805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348921861" sldId="2147483806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4013464449" sldId="2147483807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929056226" sldId="2147483808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1837003089" sldId="2147483809"/>
          </pc:sldLayoutMkLst>
        </pc:sldLayoutChg>
        <pc:sldLayoutChg chg="setBg">
          <pc:chgData name="CARMINE FERRARA" userId="ffed151d-22c5-4597-acf5-8fa55eb0d57b" providerId="ADAL" clId="{20D3A36A-EEB0-4C27-94BA-F57B20959F12}" dt="2022-01-27T13:42:43.649" v="1357"/>
          <pc:sldLayoutMkLst>
            <pc:docMk/>
            <pc:sldMasterMk cId="4113202562" sldId="2147483786"/>
            <pc:sldLayoutMk cId="2514481965" sldId="2147483810"/>
          </pc:sldLayoutMkLst>
        </pc:sldLayoutChg>
      </pc:sldMasterChg>
    </pc:docChg>
  </pc:docChgLst>
  <pc:docChgLst>
    <pc:chgData name="FRANCESCO ABATE" userId="23bf5f1b-e238-4b19-abab-647c034b9e98" providerId="ADAL" clId="{EA7C62FF-4C42-49E6-9E9F-5C52AC5D5ADC}"/>
    <pc:docChg chg="undo custSel modSld">
      <pc:chgData name="FRANCESCO ABATE" userId="23bf5f1b-e238-4b19-abab-647c034b9e98" providerId="ADAL" clId="{EA7C62FF-4C42-49E6-9E9F-5C52AC5D5ADC}" dt="2022-01-26T16:40:26.458" v="21" actId="14100"/>
      <pc:docMkLst>
        <pc:docMk/>
      </pc:docMkLst>
      <pc:sldChg chg="addSp delSp modSp mod">
        <pc:chgData name="FRANCESCO ABATE" userId="23bf5f1b-e238-4b19-abab-647c034b9e98" providerId="ADAL" clId="{EA7C62FF-4C42-49E6-9E9F-5C52AC5D5ADC}" dt="2022-01-26T16:40:26.458" v="21" actId="14100"/>
        <pc:sldMkLst>
          <pc:docMk/>
          <pc:sldMk cId="141258810" sldId="625"/>
        </pc:sldMkLst>
        <pc:picChg chg="add del mod">
          <ac:chgData name="FRANCESCO ABATE" userId="23bf5f1b-e238-4b19-abab-647c034b9e98" providerId="ADAL" clId="{EA7C62FF-4C42-49E6-9E9F-5C52AC5D5ADC}" dt="2022-01-26T16:40:06.498" v="15" actId="478"/>
          <ac:picMkLst>
            <pc:docMk/>
            <pc:sldMk cId="141258810" sldId="625"/>
            <ac:picMk id="3" creationId="{744A0B7D-3594-4D08-A896-DE0F7978DE0D}"/>
          </ac:picMkLst>
        </pc:picChg>
        <pc:picChg chg="add mod">
          <ac:chgData name="FRANCESCO ABATE" userId="23bf5f1b-e238-4b19-abab-647c034b9e98" providerId="ADAL" clId="{EA7C62FF-4C42-49E6-9E9F-5C52AC5D5ADC}" dt="2022-01-26T16:40:26.458" v="21" actId="14100"/>
          <ac:picMkLst>
            <pc:docMk/>
            <pc:sldMk cId="141258810" sldId="625"/>
            <ac:picMk id="5" creationId="{0386A07E-EBBD-49B9-932C-94418FA7973E}"/>
          </ac:picMkLst>
        </pc:picChg>
        <pc:picChg chg="add mod">
          <ac:chgData name="FRANCESCO ABATE" userId="23bf5f1b-e238-4b19-abab-647c034b9e98" providerId="ADAL" clId="{EA7C62FF-4C42-49E6-9E9F-5C52AC5D5ADC}" dt="2022-01-26T16:39:02.532" v="4" actId="571"/>
          <ac:picMkLst>
            <pc:docMk/>
            <pc:sldMk cId="141258810" sldId="625"/>
            <ac:picMk id="9" creationId="{EA3E7FF4-5C95-4F5F-A538-08B177E642B9}"/>
          </ac:picMkLst>
        </pc:picChg>
      </pc:sldChg>
    </pc:docChg>
  </pc:docChgLst>
  <pc:docChgLst>
    <pc:chgData name="FRANCESCO" userId="23bf5f1b-e238-4b19-abab-647c034b9e98" providerId="ADAL" clId="{630D9769-02F2-49E6-840E-A3A51C48DEEA}"/>
    <pc:docChg chg="undo redo custSel addSld delSld modSld sldOrd modMainMaster modSection">
      <pc:chgData name="FRANCESCO" userId="23bf5f1b-e238-4b19-abab-647c034b9e98" providerId="ADAL" clId="{630D9769-02F2-49E6-840E-A3A51C48DEEA}" dt="2022-01-28T08:34:17.173" v="290"/>
      <pc:docMkLst>
        <pc:docMk/>
      </pc:docMkLst>
      <pc:sldChg chg="modSp mod setBg">
        <pc:chgData name="FRANCESCO" userId="23bf5f1b-e238-4b19-abab-647c034b9e98" providerId="ADAL" clId="{630D9769-02F2-49E6-840E-A3A51C48DEEA}" dt="2022-01-27T09:44:01.696" v="235"/>
        <pc:sldMkLst>
          <pc:docMk/>
          <pc:sldMk cId="3086685074" sldId="270"/>
        </pc:sldMkLst>
        <pc:spChg chg="mod">
          <ac:chgData name="FRANCESCO" userId="23bf5f1b-e238-4b19-abab-647c034b9e98" providerId="ADAL" clId="{630D9769-02F2-49E6-840E-A3A51C48DEEA}" dt="2022-01-26T16:15:17.504" v="55" actId="207"/>
          <ac:spMkLst>
            <pc:docMk/>
            <pc:sldMk cId="3086685074" sldId="270"/>
            <ac:spMk id="6" creationId="{6896D452-F494-48F2-8723-A956F7F67130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967779007" sldId="290"/>
        </pc:sldMkLst>
      </pc:sldChg>
      <pc:sldChg chg="modSp mod setBg">
        <pc:chgData name="FRANCESCO" userId="23bf5f1b-e238-4b19-abab-647c034b9e98" providerId="ADAL" clId="{630D9769-02F2-49E6-840E-A3A51C48DEEA}" dt="2022-01-27T09:44:23.400" v="238" actId="14861"/>
        <pc:sldMkLst>
          <pc:docMk/>
          <pc:sldMk cId="1824328555" sldId="595"/>
        </pc:sldMkLst>
        <pc:spChg chg="mod">
          <ac:chgData name="FRANCESCO" userId="23bf5f1b-e238-4b19-abab-647c034b9e98" providerId="ADAL" clId="{630D9769-02F2-49E6-840E-A3A51C48DEEA}" dt="2022-01-27T09:44:15.677" v="237" actId="1076"/>
          <ac:spMkLst>
            <pc:docMk/>
            <pc:sldMk cId="1824328555" sldId="595"/>
            <ac:spMk id="28" creationId="{5D474087-0BE8-4ED8-91BE-C60596A19CAD}"/>
          </ac:spMkLst>
        </pc:spChg>
        <pc:picChg chg="mod">
          <ac:chgData name="FRANCESCO" userId="23bf5f1b-e238-4b19-abab-647c034b9e98" providerId="ADAL" clId="{630D9769-02F2-49E6-840E-A3A51C48DEEA}" dt="2022-01-27T09:44:23.400" v="238" actId="14861"/>
          <ac:picMkLst>
            <pc:docMk/>
            <pc:sldMk cId="1824328555" sldId="595"/>
            <ac:picMk id="4" creationId="{4CEF6F00-4DD5-4359-96EC-3753BC238FEA}"/>
          </ac:picMkLst>
        </pc:picChg>
        <pc:picChg chg="mod">
          <ac:chgData name="FRANCESCO" userId="23bf5f1b-e238-4b19-abab-647c034b9e98" providerId="ADAL" clId="{630D9769-02F2-49E6-840E-A3A51C48DEEA}" dt="2022-01-27T09:44:23.400" v="238" actId="14861"/>
          <ac:picMkLst>
            <pc:docMk/>
            <pc:sldMk cId="1824328555" sldId="595"/>
            <ac:picMk id="15" creationId="{2D13312C-1BAC-4EFF-80B6-CDF0490811B2}"/>
          </ac:picMkLst>
        </pc:pic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615658121" sldId="59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29598859" sldId="597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371604003" sldId="598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783561956" sldId="599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014767743" sldId="600"/>
        </pc:sldMkLst>
      </pc:sldChg>
      <pc:sldChg chg="modSp mod setBg">
        <pc:chgData name="FRANCESCO" userId="23bf5f1b-e238-4b19-abab-647c034b9e98" providerId="ADAL" clId="{630D9769-02F2-49E6-840E-A3A51C48DEEA}" dt="2022-01-27T09:46:07.308" v="239" actId="12"/>
        <pc:sldMkLst>
          <pc:docMk/>
          <pc:sldMk cId="998275003" sldId="601"/>
        </pc:sldMkLst>
        <pc:spChg chg="mod">
          <ac:chgData name="FRANCESCO" userId="23bf5f1b-e238-4b19-abab-647c034b9e98" providerId="ADAL" clId="{630D9769-02F2-49E6-840E-A3A51C48DEEA}" dt="2022-01-27T09:46:07.308" v="239" actId="12"/>
          <ac:spMkLst>
            <pc:docMk/>
            <pc:sldMk cId="998275003" sldId="601"/>
            <ac:spMk id="8" creationId="{065F7C61-6D94-42D7-8038-8F5FA2BDA429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076076317" sldId="602"/>
        </pc:sldMkLst>
      </pc:sldChg>
      <pc:sldChg chg="modSp mod setBg">
        <pc:chgData name="FRANCESCO" userId="23bf5f1b-e238-4b19-abab-647c034b9e98" providerId="ADAL" clId="{630D9769-02F2-49E6-840E-A3A51C48DEEA}" dt="2022-01-27T09:48:11.420" v="243" actId="14861"/>
        <pc:sldMkLst>
          <pc:docMk/>
          <pc:sldMk cId="1040120780" sldId="603"/>
        </pc:sldMkLst>
        <pc:picChg chg="mod">
          <ac:chgData name="FRANCESCO" userId="23bf5f1b-e238-4b19-abab-647c034b9e98" providerId="ADAL" clId="{630D9769-02F2-49E6-840E-A3A51C48DEEA}" dt="2022-01-27T09:48:11.420" v="243" actId="14861"/>
          <ac:picMkLst>
            <pc:docMk/>
            <pc:sldMk cId="1040120780" sldId="603"/>
            <ac:picMk id="5" creationId="{24184F54-10AD-47FC-8977-449F04194AB2}"/>
          </ac:picMkLst>
        </pc:picChg>
        <pc:picChg chg="mod">
          <ac:chgData name="FRANCESCO" userId="23bf5f1b-e238-4b19-abab-647c034b9e98" providerId="ADAL" clId="{630D9769-02F2-49E6-840E-A3A51C48DEEA}" dt="2022-01-27T09:48:11.420" v="243" actId="14861"/>
          <ac:picMkLst>
            <pc:docMk/>
            <pc:sldMk cId="1040120780" sldId="603"/>
            <ac:picMk id="9" creationId="{7F6DBCC1-F3E6-4283-9996-7A07C547A602}"/>
          </ac:picMkLst>
        </pc:picChg>
        <pc:picChg chg="mod">
          <ac:chgData name="FRANCESCO" userId="23bf5f1b-e238-4b19-abab-647c034b9e98" providerId="ADAL" clId="{630D9769-02F2-49E6-840E-A3A51C48DEEA}" dt="2022-01-27T09:48:11.420" v="243" actId="14861"/>
          <ac:picMkLst>
            <pc:docMk/>
            <pc:sldMk cId="1040120780" sldId="603"/>
            <ac:picMk id="11" creationId="{FBF5384A-8711-4CD5-98E2-FD9B8F194B95}"/>
          </ac:picMkLst>
        </pc:picChg>
      </pc:sldChg>
      <pc:sldChg chg="modSp mod setBg">
        <pc:chgData name="FRANCESCO" userId="23bf5f1b-e238-4b19-abab-647c034b9e98" providerId="ADAL" clId="{630D9769-02F2-49E6-840E-A3A51C48DEEA}" dt="2022-01-27T09:46:25.534" v="241" actId="5793"/>
        <pc:sldMkLst>
          <pc:docMk/>
          <pc:sldMk cId="986962558" sldId="604"/>
        </pc:sldMkLst>
        <pc:spChg chg="mod">
          <ac:chgData name="FRANCESCO" userId="23bf5f1b-e238-4b19-abab-647c034b9e98" providerId="ADAL" clId="{630D9769-02F2-49E6-840E-A3A51C48DEEA}" dt="2022-01-27T09:46:25.534" v="241" actId="5793"/>
          <ac:spMkLst>
            <pc:docMk/>
            <pc:sldMk cId="986962558" sldId="604"/>
            <ac:spMk id="8" creationId="{065F7C61-6D94-42D7-8038-8F5FA2BDA429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217436049" sldId="605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914707626" sldId="60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363403380" sldId="607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180036303" sldId="608"/>
        </pc:sldMkLst>
      </pc:sldChg>
      <pc:sldChg chg="modSp mod ord setBg">
        <pc:chgData name="FRANCESCO" userId="23bf5f1b-e238-4b19-abab-647c034b9e98" providerId="ADAL" clId="{630D9769-02F2-49E6-840E-A3A51C48DEEA}" dt="2022-01-27T09:48:38.726" v="244" actId="14861"/>
        <pc:sldMkLst>
          <pc:docMk/>
          <pc:sldMk cId="1458280565" sldId="609"/>
        </pc:sldMkLst>
        <pc:picChg chg="mod">
          <ac:chgData name="FRANCESCO" userId="23bf5f1b-e238-4b19-abab-647c034b9e98" providerId="ADAL" clId="{630D9769-02F2-49E6-840E-A3A51C48DEEA}" dt="2022-01-27T09:48:38.726" v="244" actId="14861"/>
          <ac:picMkLst>
            <pc:docMk/>
            <pc:sldMk cId="1458280565" sldId="609"/>
            <ac:picMk id="4" creationId="{0CF941E1-E043-45A7-A2D2-BB29E9955E8E}"/>
          </ac:picMkLst>
        </pc:picChg>
        <pc:picChg chg="mod">
          <ac:chgData name="FRANCESCO" userId="23bf5f1b-e238-4b19-abab-647c034b9e98" providerId="ADAL" clId="{630D9769-02F2-49E6-840E-A3A51C48DEEA}" dt="2022-01-27T09:48:38.726" v="244" actId="14861"/>
          <ac:picMkLst>
            <pc:docMk/>
            <pc:sldMk cId="1458280565" sldId="609"/>
            <ac:picMk id="6" creationId="{5BFC832B-D9DD-4B24-955E-425133BA8D37}"/>
          </ac:picMkLst>
        </pc:pic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742292955" sldId="61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937567815" sldId="611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253221449" sldId="612"/>
        </pc:sldMkLst>
      </pc:sldChg>
      <pc:sldChg chg="modSp mod setBg">
        <pc:chgData name="FRANCESCO" userId="23bf5f1b-e238-4b19-abab-647c034b9e98" providerId="ADAL" clId="{630D9769-02F2-49E6-840E-A3A51C48DEEA}" dt="2022-01-26T16:17:07.860" v="59" actId="1076"/>
        <pc:sldMkLst>
          <pc:docMk/>
          <pc:sldMk cId="1922976341" sldId="613"/>
        </pc:sldMkLst>
        <pc:spChg chg="mod">
          <ac:chgData name="FRANCESCO" userId="23bf5f1b-e238-4b19-abab-647c034b9e98" providerId="ADAL" clId="{630D9769-02F2-49E6-840E-A3A51C48DEEA}" dt="2022-01-26T16:17:03.732" v="58" actId="1076"/>
          <ac:spMkLst>
            <pc:docMk/>
            <pc:sldMk cId="1922976341" sldId="613"/>
            <ac:spMk id="7" creationId="{B8EAF068-9279-40C9-8B6D-C300FCD298A8}"/>
          </ac:spMkLst>
        </pc:spChg>
        <pc:spChg chg="mod">
          <ac:chgData name="FRANCESCO" userId="23bf5f1b-e238-4b19-abab-647c034b9e98" providerId="ADAL" clId="{630D9769-02F2-49E6-840E-A3A51C48DEEA}" dt="2022-01-26T16:17:07.860" v="59" actId="1076"/>
          <ac:spMkLst>
            <pc:docMk/>
            <pc:sldMk cId="1922976341" sldId="613"/>
            <ac:spMk id="8" creationId="{01D6F55D-FC88-4EBA-B330-AF0FAE1ECB28}"/>
          </ac:spMkLst>
        </pc:spChg>
      </pc:sldChg>
      <pc:sldChg chg="ord setBg">
        <pc:chgData name="FRANCESCO" userId="23bf5f1b-e238-4b19-abab-647c034b9e98" providerId="ADAL" clId="{630D9769-02F2-49E6-840E-A3A51C48DEEA}" dt="2022-01-27T07:46:34.307" v="74"/>
        <pc:sldMkLst>
          <pc:docMk/>
          <pc:sldMk cId="2255368120" sldId="614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76047247" sldId="615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67906747" sldId="61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725128005" sldId="617"/>
        </pc:sldMkLst>
      </pc:sldChg>
      <pc:sldChg chg="modSp mod ord setBg">
        <pc:chgData name="FRANCESCO" userId="23bf5f1b-e238-4b19-abab-647c034b9e98" providerId="ADAL" clId="{630D9769-02F2-49E6-840E-A3A51C48DEEA}" dt="2022-01-26T16:16:17.081" v="57"/>
        <pc:sldMkLst>
          <pc:docMk/>
          <pc:sldMk cId="4168277982" sldId="618"/>
        </pc:sldMkLst>
        <pc:spChg chg="mod">
          <ac:chgData name="FRANCESCO" userId="23bf5f1b-e238-4b19-abab-647c034b9e98" providerId="ADAL" clId="{630D9769-02F2-49E6-840E-A3A51C48DEEA}" dt="2022-01-26T16:09:44.059" v="24" actId="20577"/>
          <ac:spMkLst>
            <pc:docMk/>
            <pc:sldMk cId="4168277982" sldId="618"/>
            <ac:spMk id="12" creationId="{1273DE23-9700-42A1-8E01-1E25D59C287D}"/>
          </ac:spMkLst>
        </pc:spChg>
      </pc:sldChg>
      <pc:sldChg chg="modSp mod setBg">
        <pc:chgData name="FRANCESCO" userId="23bf5f1b-e238-4b19-abab-647c034b9e98" providerId="ADAL" clId="{630D9769-02F2-49E6-840E-A3A51C48DEEA}" dt="2022-01-27T07:47:43.890" v="82" actId="14100"/>
        <pc:sldMkLst>
          <pc:docMk/>
          <pc:sldMk cId="442161378" sldId="619"/>
        </pc:sldMkLst>
        <pc:graphicFrameChg chg="mod">
          <ac:chgData name="FRANCESCO" userId="23bf5f1b-e238-4b19-abab-647c034b9e98" providerId="ADAL" clId="{630D9769-02F2-49E6-840E-A3A51C48DEEA}" dt="2022-01-27T07:47:43.890" v="82" actId="14100"/>
          <ac:graphicFrameMkLst>
            <pc:docMk/>
            <pc:sldMk cId="442161378" sldId="619"/>
            <ac:graphicFrameMk id="20" creationId="{79F4A693-4CD3-402A-8A9B-E35FEB672DA3}"/>
          </ac:graphicFrameMkLst>
        </pc:graphicFrame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386587475" sldId="621"/>
        </pc:sldMkLst>
      </pc:sldChg>
      <pc:sldChg chg="del setBg">
        <pc:chgData name="FRANCESCO" userId="23bf5f1b-e238-4b19-abab-647c034b9e98" providerId="ADAL" clId="{630D9769-02F2-49E6-840E-A3A51C48DEEA}" dt="2022-01-27T07:55:24.916" v="161" actId="47"/>
        <pc:sldMkLst>
          <pc:docMk/>
          <pc:sldMk cId="3173474167" sldId="622"/>
        </pc:sldMkLst>
      </pc:sldChg>
      <pc:sldChg chg="del setBg">
        <pc:chgData name="FRANCESCO" userId="23bf5f1b-e238-4b19-abab-647c034b9e98" providerId="ADAL" clId="{630D9769-02F2-49E6-840E-A3A51C48DEEA}" dt="2022-01-27T07:55:37.810" v="162" actId="47"/>
        <pc:sldMkLst>
          <pc:docMk/>
          <pc:sldMk cId="2726240831" sldId="623"/>
        </pc:sldMkLst>
      </pc:sldChg>
      <pc:sldChg chg="del setBg">
        <pc:chgData name="FRANCESCO" userId="23bf5f1b-e238-4b19-abab-647c034b9e98" providerId="ADAL" clId="{630D9769-02F2-49E6-840E-A3A51C48DEEA}" dt="2022-01-27T07:55:41.256" v="163" actId="47"/>
        <pc:sldMkLst>
          <pc:docMk/>
          <pc:sldMk cId="969122587" sldId="624"/>
        </pc:sldMkLst>
      </pc:sldChg>
      <pc:sldChg chg="modSp del setBg">
        <pc:chgData name="FRANCESCO" userId="23bf5f1b-e238-4b19-abab-647c034b9e98" providerId="ADAL" clId="{630D9769-02F2-49E6-840E-A3A51C48DEEA}" dt="2022-01-27T07:55:42.281" v="164" actId="47"/>
        <pc:sldMkLst>
          <pc:docMk/>
          <pc:sldMk cId="141258810" sldId="625"/>
        </pc:sldMkLst>
        <pc:graphicFrameChg chg="mod">
          <ac:chgData name="FRANCESCO" userId="23bf5f1b-e238-4b19-abab-647c034b9e98" providerId="ADAL" clId="{630D9769-02F2-49E6-840E-A3A51C48DEEA}" dt="2022-01-26T16:17:19.711" v="61" actId="20577"/>
          <ac:graphicFrameMkLst>
            <pc:docMk/>
            <pc:sldMk cId="141258810" sldId="625"/>
            <ac:graphicFrameMk id="8" creationId="{722BC03A-F838-46CD-8CA1-3334F03083E1}"/>
          </ac:graphicFrameMkLst>
        </pc:graphicFrame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916163336" sldId="62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627035994" sldId="627"/>
        </pc:sldMkLst>
      </pc:sldChg>
      <pc:sldChg chg="modSp mod setBg">
        <pc:chgData name="FRANCESCO" userId="23bf5f1b-e238-4b19-abab-647c034b9e98" providerId="ADAL" clId="{630D9769-02F2-49E6-840E-A3A51C48DEEA}" dt="2022-01-27T09:48:52.389" v="245" actId="14861"/>
        <pc:sldMkLst>
          <pc:docMk/>
          <pc:sldMk cId="1552501059" sldId="628"/>
        </pc:sldMkLst>
        <pc:picChg chg="mod">
          <ac:chgData name="FRANCESCO" userId="23bf5f1b-e238-4b19-abab-647c034b9e98" providerId="ADAL" clId="{630D9769-02F2-49E6-840E-A3A51C48DEEA}" dt="2022-01-27T09:48:52.389" v="245" actId="14861"/>
          <ac:picMkLst>
            <pc:docMk/>
            <pc:sldMk cId="1552501059" sldId="628"/>
            <ac:picMk id="3" creationId="{D3C1DC05-E3CA-4CB4-90F6-E2F2AB189059}"/>
          </ac:picMkLst>
        </pc:picChg>
        <pc:picChg chg="mod">
          <ac:chgData name="FRANCESCO" userId="23bf5f1b-e238-4b19-abab-647c034b9e98" providerId="ADAL" clId="{630D9769-02F2-49E6-840E-A3A51C48DEEA}" dt="2022-01-27T09:48:52.389" v="245" actId="14861"/>
          <ac:picMkLst>
            <pc:docMk/>
            <pc:sldMk cId="1552501059" sldId="628"/>
            <ac:picMk id="7" creationId="{DB0F9C6E-2A81-4873-833C-C89C16C735E2}"/>
          </ac:picMkLst>
        </pc:picChg>
      </pc:sldChg>
      <pc:sldChg chg="modSp mod setBg">
        <pc:chgData name="FRANCESCO" userId="23bf5f1b-e238-4b19-abab-647c034b9e98" providerId="ADAL" clId="{630D9769-02F2-49E6-840E-A3A51C48DEEA}" dt="2022-01-27T09:49:04.818" v="246" actId="14861"/>
        <pc:sldMkLst>
          <pc:docMk/>
          <pc:sldMk cId="2364657804" sldId="629"/>
        </pc:sldMkLst>
        <pc:picChg chg="mod">
          <ac:chgData name="FRANCESCO" userId="23bf5f1b-e238-4b19-abab-647c034b9e98" providerId="ADAL" clId="{630D9769-02F2-49E6-840E-A3A51C48DEEA}" dt="2022-01-27T09:49:04.818" v="246" actId="14861"/>
          <ac:picMkLst>
            <pc:docMk/>
            <pc:sldMk cId="2364657804" sldId="629"/>
            <ac:picMk id="6" creationId="{DB281916-345A-467A-97F3-F04BC2519E11}"/>
          </ac:picMkLst>
        </pc:picChg>
        <pc:picChg chg="mod">
          <ac:chgData name="FRANCESCO" userId="23bf5f1b-e238-4b19-abab-647c034b9e98" providerId="ADAL" clId="{630D9769-02F2-49E6-840E-A3A51C48DEEA}" dt="2022-01-27T09:47:45.382" v="242" actId="14861"/>
          <ac:picMkLst>
            <pc:docMk/>
            <pc:sldMk cId="2364657804" sldId="629"/>
            <ac:picMk id="9" creationId="{4CBE94EB-6FAC-426A-9A6A-AED39046DDC9}"/>
          </ac:picMkLst>
        </pc:pic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783411149" sldId="63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870655759" sldId="631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912355416" sldId="632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852962592" sldId="633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175877254" sldId="634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151132237" sldId="635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439767366" sldId="63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832700007" sldId="637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814067595" sldId="638"/>
        </pc:sldMkLst>
      </pc:sldChg>
      <pc:sldChg chg="ord setBg">
        <pc:chgData name="FRANCESCO" userId="23bf5f1b-e238-4b19-abab-647c034b9e98" providerId="ADAL" clId="{630D9769-02F2-49E6-840E-A3A51C48DEEA}" dt="2022-01-26T16:16:17.081" v="57"/>
        <pc:sldMkLst>
          <pc:docMk/>
          <pc:sldMk cId="654355667" sldId="639"/>
        </pc:sldMkLst>
      </pc:sldChg>
      <pc:sldChg chg="ord setBg">
        <pc:chgData name="FRANCESCO" userId="23bf5f1b-e238-4b19-abab-647c034b9e98" providerId="ADAL" clId="{630D9769-02F2-49E6-840E-A3A51C48DEEA}" dt="2022-01-26T16:16:17.081" v="57"/>
        <pc:sldMkLst>
          <pc:docMk/>
          <pc:sldMk cId="1233527348" sldId="64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201746766" sldId="641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507301109" sldId="642"/>
        </pc:sldMkLst>
      </pc:sldChg>
      <pc:sldChg chg="modSp mod setBg">
        <pc:chgData name="FRANCESCO" userId="23bf5f1b-e238-4b19-abab-647c034b9e98" providerId="ADAL" clId="{630D9769-02F2-49E6-840E-A3A51C48DEEA}" dt="2022-01-27T07:58:21.817" v="174" actId="20577"/>
        <pc:sldMkLst>
          <pc:docMk/>
          <pc:sldMk cId="488487768" sldId="643"/>
        </pc:sldMkLst>
        <pc:spChg chg="mod">
          <ac:chgData name="FRANCESCO" userId="23bf5f1b-e238-4b19-abab-647c034b9e98" providerId="ADAL" clId="{630D9769-02F2-49E6-840E-A3A51C48DEEA}" dt="2022-01-27T07:58:21.817" v="174" actId="20577"/>
          <ac:spMkLst>
            <pc:docMk/>
            <pc:sldMk cId="488487768" sldId="643"/>
            <ac:spMk id="16" creationId="{9DCF9AF5-C368-40BC-B12E-E25567DCDF75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391693347" sldId="644"/>
        </pc:sldMkLst>
      </pc:sldChg>
      <pc:sldChg chg="modSp mod setBg">
        <pc:chgData name="FRANCESCO" userId="23bf5f1b-e238-4b19-abab-647c034b9e98" providerId="ADAL" clId="{630D9769-02F2-49E6-840E-A3A51C48DEEA}" dt="2022-01-27T09:49:28.211" v="247" actId="14861"/>
        <pc:sldMkLst>
          <pc:docMk/>
          <pc:sldMk cId="1142261572" sldId="645"/>
        </pc:sldMkLst>
        <pc:picChg chg="mod">
          <ac:chgData name="FRANCESCO" userId="23bf5f1b-e238-4b19-abab-647c034b9e98" providerId="ADAL" clId="{630D9769-02F2-49E6-840E-A3A51C48DEEA}" dt="2022-01-27T09:49:28.211" v="247" actId="14861"/>
          <ac:picMkLst>
            <pc:docMk/>
            <pc:sldMk cId="1142261572" sldId="645"/>
            <ac:picMk id="3" creationId="{CAC30B00-CDF7-4B60-96C4-080CA200AB3E}"/>
          </ac:picMkLst>
        </pc:pic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65770390" sldId="646"/>
        </pc:sldMkLst>
      </pc:sldChg>
      <pc:sldChg chg="delSp modSp mod ord setBg">
        <pc:chgData name="FRANCESCO" userId="23bf5f1b-e238-4b19-abab-647c034b9e98" providerId="ADAL" clId="{630D9769-02F2-49E6-840E-A3A51C48DEEA}" dt="2022-01-26T16:16:17.081" v="57"/>
        <pc:sldMkLst>
          <pc:docMk/>
          <pc:sldMk cId="3437471167" sldId="647"/>
        </pc:sldMkLst>
        <pc:spChg chg="mod">
          <ac:chgData name="FRANCESCO" userId="23bf5f1b-e238-4b19-abab-647c034b9e98" providerId="ADAL" clId="{630D9769-02F2-49E6-840E-A3A51C48DEEA}" dt="2022-01-26T16:10:18.643" v="48" actId="1076"/>
          <ac:spMkLst>
            <pc:docMk/>
            <pc:sldMk cId="3437471167" sldId="647"/>
            <ac:spMk id="7" creationId="{B8EAF068-9279-40C9-8B6D-C300FCD298A8}"/>
          </ac:spMkLst>
        </pc:spChg>
        <pc:spChg chg="del">
          <ac:chgData name="FRANCESCO" userId="23bf5f1b-e238-4b19-abab-647c034b9e98" providerId="ADAL" clId="{630D9769-02F2-49E6-840E-A3A51C48DEEA}" dt="2022-01-26T16:10:14.786" v="47" actId="478"/>
          <ac:spMkLst>
            <pc:docMk/>
            <pc:sldMk cId="3437471167" sldId="647"/>
            <ac:spMk id="13" creationId="{3713B3B2-A06C-417D-80BD-D3A9F16EFDC0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672090815" sldId="648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050693428" sldId="649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995837563" sldId="65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262834569" sldId="651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543726690" sldId="652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1308865" sldId="653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79757264" sldId="654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548954109" sldId="655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871644334" sldId="65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387195471" sldId="658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24354280" sldId="659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818948111" sldId="66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428620304" sldId="661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136576415" sldId="663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631112346" sldId="664"/>
        </pc:sldMkLst>
      </pc:sldChg>
      <pc:sldChg chg="modSp mod setBg">
        <pc:chgData name="FRANCESCO" userId="23bf5f1b-e238-4b19-abab-647c034b9e98" providerId="ADAL" clId="{630D9769-02F2-49E6-840E-A3A51C48DEEA}" dt="2022-01-26T16:20:46.101" v="72" actId="20577"/>
        <pc:sldMkLst>
          <pc:docMk/>
          <pc:sldMk cId="4021708027" sldId="665"/>
        </pc:sldMkLst>
        <pc:spChg chg="mod">
          <ac:chgData name="FRANCESCO" userId="23bf5f1b-e238-4b19-abab-647c034b9e98" providerId="ADAL" clId="{630D9769-02F2-49E6-840E-A3A51C48DEEA}" dt="2022-01-26T16:20:46.101" v="72" actId="20577"/>
          <ac:spMkLst>
            <pc:docMk/>
            <pc:sldMk cId="4021708027" sldId="665"/>
            <ac:spMk id="9" creationId="{85FAF196-3F0C-489E-8266-2CA4B0888D37}"/>
          </ac:spMkLst>
        </pc:spChg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946364291" sldId="66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763965064" sldId="667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1663973111" sldId="668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210568093" sldId="669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775626882" sldId="670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94775717" sldId="671"/>
        </pc:sldMkLst>
      </pc:sldChg>
      <pc:sldChg chg="ord setBg">
        <pc:chgData name="FRANCESCO" userId="23bf5f1b-e238-4b19-abab-647c034b9e98" providerId="ADAL" clId="{630D9769-02F2-49E6-840E-A3A51C48DEEA}" dt="2022-01-28T08:34:17.173" v="290"/>
        <pc:sldMkLst>
          <pc:docMk/>
          <pc:sldMk cId="3003352639" sldId="672"/>
        </pc:sldMkLst>
      </pc:sldChg>
      <pc:sldChg chg="ord setBg">
        <pc:chgData name="FRANCESCO" userId="23bf5f1b-e238-4b19-abab-647c034b9e98" providerId="ADAL" clId="{630D9769-02F2-49E6-840E-A3A51C48DEEA}" dt="2022-01-28T08:34:17.173" v="290"/>
        <pc:sldMkLst>
          <pc:docMk/>
          <pc:sldMk cId="2398800071" sldId="673"/>
        </pc:sldMkLst>
      </pc:sldChg>
      <pc:sldChg chg="ord setBg">
        <pc:chgData name="FRANCESCO" userId="23bf5f1b-e238-4b19-abab-647c034b9e98" providerId="ADAL" clId="{630D9769-02F2-49E6-840E-A3A51C48DEEA}" dt="2022-01-28T08:34:17.173" v="290"/>
        <pc:sldMkLst>
          <pc:docMk/>
          <pc:sldMk cId="1095133040" sldId="674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4004669399" sldId="675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3334374918" sldId="676"/>
        </pc:sldMkLst>
      </pc:sldChg>
      <pc:sldChg chg="setBg">
        <pc:chgData name="FRANCESCO" userId="23bf5f1b-e238-4b19-abab-647c034b9e98" providerId="ADAL" clId="{630D9769-02F2-49E6-840E-A3A51C48DEEA}" dt="2022-01-26T16:16:17.081" v="57"/>
        <pc:sldMkLst>
          <pc:docMk/>
          <pc:sldMk cId="2741431406" sldId="677"/>
        </pc:sldMkLst>
      </pc:sldChg>
      <pc:sldChg chg="modSp mod setBg">
        <pc:chgData name="FRANCESCO" userId="23bf5f1b-e238-4b19-abab-647c034b9e98" providerId="ADAL" clId="{630D9769-02F2-49E6-840E-A3A51C48DEEA}" dt="2022-01-26T16:16:17.081" v="57"/>
        <pc:sldMkLst>
          <pc:docMk/>
          <pc:sldMk cId="3107420110" sldId="678"/>
        </pc:sldMkLst>
        <pc:spChg chg="mod">
          <ac:chgData name="FRANCESCO" userId="23bf5f1b-e238-4b19-abab-647c034b9e98" providerId="ADAL" clId="{630D9769-02F2-49E6-840E-A3A51C48DEEA}" dt="2022-01-26T16:11:50.875" v="52" actId="20577"/>
          <ac:spMkLst>
            <pc:docMk/>
            <pc:sldMk cId="3107420110" sldId="678"/>
            <ac:spMk id="10" creationId="{D0F5F4F8-D8F7-4621-BFA6-6BB784F70149}"/>
          </ac:spMkLst>
        </pc:spChg>
      </pc:sldChg>
      <pc:sldChg chg="addSp delSp modSp add mod setBg">
        <pc:chgData name="FRANCESCO" userId="23bf5f1b-e238-4b19-abab-647c034b9e98" providerId="ADAL" clId="{630D9769-02F2-49E6-840E-A3A51C48DEEA}" dt="2022-01-27T07:53:45.341" v="155" actId="1076"/>
        <pc:sldMkLst>
          <pc:docMk/>
          <pc:sldMk cId="2968786803" sldId="679"/>
        </pc:sldMkLst>
        <pc:spChg chg="del mod">
          <ac:chgData name="FRANCESCO" userId="23bf5f1b-e238-4b19-abab-647c034b9e98" providerId="ADAL" clId="{630D9769-02F2-49E6-840E-A3A51C48DEEA}" dt="2022-01-27T07:47:51.653" v="85" actId="478"/>
          <ac:spMkLst>
            <pc:docMk/>
            <pc:sldMk cId="2968786803" sldId="679"/>
            <ac:spMk id="12" creationId="{1273DE23-9700-42A1-8E01-1E25D59C287D}"/>
          </ac:spMkLst>
        </pc:spChg>
        <pc:spChg chg="del">
          <ac:chgData name="FRANCESCO" userId="23bf5f1b-e238-4b19-abab-647c034b9e98" providerId="ADAL" clId="{630D9769-02F2-49E6-840E-A3A51C48DEEA}" dt="2022-01-27T07:47:56.667" v="86" actId="478"/>
          <ac:spMkLst>
            <pc:docMk/>
            <pc:sldMk cId="2968786803" sldId="679"/>
            <ac:spMk id="15" creationId="{5F271034-ED2A-4381-9139-7EA5CA70F297}"/>
          </ac:spMkLst>
        </pc:spChg>
        <pc:spChg chg="del">
          <ac:chgData name="FRANCESCO" userId="23bf5f1b-e238-4b19-abab-647c034b9e98" providerId="ADAL" clId="{630D9769-02F2-49E6-840E-A3A51C48DEEA}" dt="2022-01-27T07:48:05.281" v="88" actId="478"/>
          <ac:spMkLst>
            <pc:docMk/>
            <pc:sldMk cId="2968786803" sldId="679"/>
            <ac:spMk id="20" creationId="{39F425D6-22B2-41D8-816F-0A92390D99CA}"/>
          </ac:spMkLst>
        </pc:spChg>
        <pc:spChg chg="del">
          <ac:chgData name="FRANCESCO" userId="23bf5f1b-e238-4b19-abab-647c034b9e98" providerId="ADAL" clId="{630D9769-02F2-49E6-840E-A3A51C48DEEA}" dt="2022-01-27T07:48:00.547" v="87" actId="478"/>
          <ac:spMkLst>
            <pc:docMk/>
            <pc:sldMk cId="2968786803" sldId="679"/>
            <ac:spMk id="22" creationId="{B24CE4CA-31F9-4010-A60A-8DF7040533D7}"/>
          </ac:spMkLst>
        </pc:spChg>
        <pc:grpChg chg="mod">
          <ac:chgData name="FRANCESCO" userId="23bf5f1b-e238-4b19-abab-647c034b9e98" providerId="ADAL" clId="{630D9769-02F2-49E6-840E-A3A51C48DEEA}" dt="2022-01-27T07:53:45.341" v="155" actId="1076"/>
          <ac:grpSpMkLst>
            <pc:docMk/>
            <pc:sldMk cId="2968786803" sldId="679"/>
            <ac:grpSpMk id="16" creationId="{E942718B-F1B2-49A0-BBA8-B33A440D51F3}"/>
          </ac:grpSpMkLst>
        </pc:grp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19" creationId="{A633C787-BAC5-431F-AC17-16EF9F144AD7}"/>
          </ac:graphicFrameMkLst>
        </pc:graphicFrame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21" creationId="{879407DF-A1F5-40F3-B012-B0199AF203EB}"/>
          </ac:graphicFrameMkLst>
        </pc:graphicFrame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24" creationId="{E30DF753-156B-4CC5-B672-40B0DA4C48F5}"/>
          </ac:graphicFrameMkLst>
        </pc:graphicFrame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25" creationId="{DB3C465A-088E-4B92-AEE4-DCB952A8DED1}"/>
          </ac:graphicFrameMkLst>
        </pc:graphicFrame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27" creationId="{39071A13-55D1-4233-94AD-A75716197E74}"/>
          </ac:graphicFrameMkLst>
        </pc:graphicFrameChg>
        <pc:graphicFrameChg chg="add mod">
          <ac:chgData name="FRANCESCO" userId="23bf5f1b-e238-4b19-abab-647c034b9e98" providerId="ADAL" clId="{630D9769-02F2-49E6-840E-A3A51C48DEEA}" dt="2022-01-27T07:53:35.950" v="154" actId="1076"/>
          <ac:graphicFrameMkLst>
            <pc:docMk/>
            <pc:sldMk cId="2968786803" sldId="679"/>
            <ac:graphicFrameMk id="28" creationId="{023F497A-76F7-4784-BE40-1B8916FBD99E}"/>
          </ac:graphicFrameMkLst>
        </pc:graphicFrame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3" creationId="{4BE3877B-4B7B-4087-AECD-53C282CFFC56}"/>
          </ac:picMkLst>
        </pc:pic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5" creationId="{8A721CBD-EFB9-4817-BDF0-AB425CBBDEF6}"/>
          </ac:picMkLst>
        </pc:pic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7" creationId="{2BD2FF16-9CEB-49DB-95AA-7B940F6F6522}"/>
          </ac:picMkLst>
        </pc:pic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9" creationId="{4C3880E6-91CF-4157-B1AD-DDDE4E73136B}"/>
          </ac:picMkLst>
        </pc:pic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23" creationId="{300B0331-3065-4A83-98EC-00F1F8FF61C2}"/>
          </ac:picMkLst>
        </pc:picChg>
        <pc:picChg chg="del">
          <ac:chgData name="FRANCESCO" userId="23bf5f1b-e238-4b19-abab-647c034b9e98" providerId="ADAL" clId="{630D9769-02F2-49E6-840E-A3A51C48DEEA}" dt="2022-01-27T07:47:56.667" v="86" actId="478"/>
          <ac:picMkLst>
            <pc:docMk/>
            <pc:sldMk cId="2968786803" sldId="679"/>
            <ac:picMk id="26" creationId="{863441D4-27CC-4B02-8078-DE893C5CA098}"/>
          </ac:picMkLst>
        </pc:picChg>
      </pc:sldChg>
      <pc:sldChg chg="modSp mod">
        <pc:chgData name="FRANCESCO" userId="23bf5f1b-e238-4b19-abab-647c034b9e98" providerId="ADAL" clId="{630D9769-02F2-49E6-840E-A3A51C48DEEA}" dt="2022-01-27T07:55:17.510" v="160" actId="1076"/>
        <pc:sldMkLst>
          <pc:docMk/>
          <pc:sldMk cId="4046196956" sldId="680"/>
        </pc:sldMkLst>
        <pc:spChg chg="mod">
          <ac:chgData name="FRANCESCO" userId="23bf5f1b-e238-4b19-abab-647c034b9e98" providerId="ADAL" clId="{630D9769-02F2-49E6-840E-A3A51C48DEEA}" dt="2022-01-27T07:55:17.510" v="160" actId="1076"/>
          <ac:spMkLst>
            <pc:docMk/>
            <pc:sldMk cId="4046196956" sldId="680"/>
            <ac:spMk id="11" creationId="{19441834-ABD2-45A8-8891-E2A53BD7ECB1}"/>
          </ac:spMkLst>
        </pc:spChg>
        <pc:graphicFrameChg chg="mod">
          <ac:chgData name="FRANCESCO" userId="23bf5f1b-e238-4b19-abab-647c034b9e98" providerId="ADAL" clId="{630D9769-02F2-49E6-840E-A3A51C48DEEA}" dt="2022-01-27T07:55:02.695" v="159" actId="14100"/>
          <ac:graphicFrameMkLst>
            <pc:docMk/>
            <pc:sldMk cId="4046196956" sldId="680"/>
            <ac:graphicFrameMk id="21" creationId="{879407DF-A1F5-40F3-B012-B0199AF203EB}"/>
          </ac:graphicFrameMkLst>
        </pc:graphicFrameChg>
      </pc:sldChg>
      <pc:sldChg chg="modSp add del mod ord">
        <pc:chgData name="FRANCESCO" userId="23bf5f1b-e238-4b19-abab-647c034b9e98" providerId="ADAL" clId="{630D9769-02F2-49E6-840E-A3A51C48DEEA}" dt="2022-01-27T17:06:23.329" v="288" actId="2696"/>
        <pc:sldMkLst>
          <pc:docMk/>
          <pc:sldMk cId="1592753207" sldId="681"/>
        </pc:sldMkLst>
        <pc:spChg chg="mod">
          <ac:chgData name="FRANCESCO" userId="23bf5f1b-e238-4b19-abab-647c034b9e98" providerId="ADAL" clId="{630D9769-02F2-49E6-840E-A3A51C48DEEA}" dt="2022-01-27T17:06:02.620" v="287" actId="1076"/>
          <ac:spMkLst>
            <pc:docMk/>
            <pc:sldMk cId="1592753207" sldId="681"/>
            <ac:spMk id="6" creationId="{2435446D-7BEB-43D8-93E1-B6E3FC34D5D7}"/>
          </ac:spMkLst>
        </pc:spChg>
      </pc:sld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1736683050" sldId="2147483648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6683050" sldId="2147483648"/>
            <pc:sldLayoutMk cId="4162736505" sldId="214748364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6683050" sldId="2147483648"/>
            <pc:sldLayoutMk cId="922477153" sldId="214748365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6683050" sldId="2147483648"/>
            <pc:sldLayoutMk cId="2854701647" sldId="2147483765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1737555548" sldId="2147483651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738182204" sldId="214748365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875712077" sldId="214748365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585666438" sldId="214748366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1858360323" sldId="214748366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2924638752" sldId="214748366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491723508" sldId="214748366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584997582" sldId="214748366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2670273041" sldId="214748366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51866953" sldId="214748366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1900233107" sldId="214748367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366461052" sldId="214748367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588380967" sldId="214748367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1005927473" sldId="214748367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56966139" sldId="214748367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2916735519" sldId="214748367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1325334999" sldId="214748367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809822317" sldId="214748367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737555548" sldId="2147483651"/>
            <pc:sldLayoutMk cId="3703784875" sldId="2147483680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2754710703" sldId="2147483653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2754710703" sldId="2147483653"/>
            <pc:sldLayoutMk cId="1738235425" sldId="2147483654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1035868980" sldId="2147483684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313298508" sldId="214748368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597373794" sldId="214748368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327146583" sldId="214748368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4018052417" sldId="214748368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885934235" sldId="214748368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1228193140" sldId="214748369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1086906154" sldId="214748369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2186270787" sldId="214748369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1112835079" sldId="214748369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3702480583" sldId="214748369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2554497145" sldId="214748370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898726004" sldId="214748370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1035868980" sldId="2147483684"/>
            <pc:sldLayoutMk cId="260860293" sldId="2147483785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899980271" sldId="2147483704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2545952145" sldId="214748370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1755990178" sldId="214748370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408323180" sldId="214748370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9230892" sldId="214748370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2299096642" sldId="214748370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1763693573" sldId="214748371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575933507" sldId="214748371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172507065" sldId="214748371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414947915" sldId="214748371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77663779" sldId="214748371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1616230179" sldId="214748371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67397314" sldId="214748371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2664204014" sldId="214748371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2100282298" sldId="214748371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446476435" sldId="214748371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99980271" sldId="2147483704"/>
            <pc:sldLayoutMk cId="352721619" sldId="2147483720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861132697" sldId="2147483766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3879875783" sldId="214748376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163131311" sldId="214748376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675129784" sldId="214748376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945556665" sldId="214748377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595340802" sldId="214748377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576995222" sldId="214748377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3482252163" sldId="214748377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034998374" sldId="214748377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434058817" sldId="214748377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1409297265" sldId="214748377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737212240" sldId="214748377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1468157779" sldId="214748377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4172074000" sldId="214748378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1150645240" sldId="214748378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3042851792" sldId="214748378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861132697" sldId="2147483766"/>
            <pc:sldLayoutMk cId="2134970409" sldId="2147483784"/>
          </pc:sldLayoutMkLst>
        </pc:sldLayoutChg>
      </pc:sldMasterChg>
      <pc:sldMasterChg chg="setBg modSldLayout">
        <pc:chgData name="FRANCESCO" userId="23bf5f1b-e238-4b19-abab-647c034b9e98" providerId="ADAL" clId="{630D9769-02F2-49E6-840E-A3A51C48DEEA}" dt="2022-01-27T09:44:01.696" v="235"/>
        <pc:sldMasterMkLst>
          <pc:docMk/>
          <pc:sldMasterMk cId="4113202562" sldId="2147483786"/>
        </pc:sldMasterMkLst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4167707975" sldId="214748378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80315450" sldId="214748378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2542710700" sldId="214748378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567301019" sldId="214748379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726523171" sldId="214748379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986445994" sldId="214748379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712841648" sldId="214748379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336173268" sldId="214748379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260864415" sldId="214748379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2940825494" sldId="214748379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535540946" sldId="214748379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101464205" sldId="214748379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800947439" sldId="2147483800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728828189" sldId="2147483801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3242293848" sldId="2147483802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2578790661" sldId="2147483803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2140936217" sldId="2147483804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631487809" sldId="2147483805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348921861" sldId="2147483806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4013464449" sldId="2147483807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929056226" sldId="2147483808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1837003089" sldId="2147483809"/>
          </pc:sldLayoutMkLst>
        </pc:sldLayoutChg>
        <pc:sldLayoutChg chg="setBg">
          <pc:chgData name="FRANCESCO" userId="23bf5f1b-e238-4b19-abab-647c034b9e98" providerId="ADAL" clId="{630D9769-02F2-49E6-840E-A3A51C48DEEA}" dt="2022-01-27T09:44:01.696" v="235"/>
          <pc:sldLayoutMkLst>
            <pc:docMk/>
            <pc:sldMasterMk cId="4113202562" sldId="2147483786"/>
            <pc:sldLayoutMk cId="2514481965" sldId="214748381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f_abate20_studenti_unisa_it/Documents/GPS-IS%20Abate%20Ferrara/1.Documenti%20di%20management/Digital%20Donation%20-%20Consegna%20Finale/1.0%20Documenti%20Di%20Management/2021_Foglio_Valutazioni_C9_DigitalDonation_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unisalerno-my.sharepoint.com/personal/f_abate20_studenti_unisa_it/Documents/GPS-IS%20Abate%20Ferrara/1.Documenti%20di%20management/12.%20EVM/2021_EVM_C9_DigitalDonation_Abate-Ferrara_Vers.1.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27F_2700ACD3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https://unisalerno-my.sharepoint.com/personal/f_abate20_studenti_unisa_it/Documents/GPS-IS%20Abate%20Ferrara/1.Documenti%20di%20management/12.%20EVM/2021_EVM_C9_DigitalDonation_Abate-Ferrara_Vers.1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'[2021_Foglio_Valutazioni_C9_DigitalDonation_Abate-Ferrara_Vers.1.0.xlsx]Statistics'!$C$2</c:f>
              <c:strCache>
                <c:ptCount val="1"/>
                <c:pt idx="0">
                  <c:v>Produttività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'[2021_Foglio_Valutazioni_C9_DigitalDonation_Abate-Ferrara_Vers.1.0.xlsx]Statistics'!$C$3:$C$8</c:f>
              <c:numCache>
                <c:formatCode>_(* #,##0.00_);_(* \(#,##0.00\);_(* "-"??_);_(@_)</c:formatCode>
                <c:ptCount val="6"/>
                <c:pt idx="0">
                  <c:v>7</c:v>
                </c:pt>
                <c:pt idx="1">
                  <c:v>7.1428571428571432</c:v>
                </c:pt>
                <c:pt idx="2">
                  <c:v>8.5142857142857142</c:v>
                </c:pt>
                <c:pt idx="3">
                  <c:v>9</c:v>
                </c:pt>
                <c:pt idx="4">
                  <c:v>9.1428571428571423</c:v>
                </c:pt>
                <c:pt idx="5">
                  <c:v>9.7142857142857135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72-473B-B92F-2FFD1FE5B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'[2021_Foglio_Valutazioni_C9_DigitalDonation_Abate-Ferrara_Vers.1.0.xlsx]Statistics'!$D$2</c:f>
              <c:strCache>
                <c:ptCount val="1"/>
                <c:pt idx="0">
                  <c:v>Comunicazione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'[2021_Foglio_Valutazioni_C9_DigitalDonation_Abate-Ferrara_Vers.1.0.xlsx]Statistics'!$D$3:$D$8</c:f>
              <c:numCache>
                <c:formatCode>_(* #,##0.00_);_(* \(#,##0.00\);_(* "-"??_);_(@_)</c:formatCode>
                <c:ptCount val="6"/>
                <c:pt idx="0">
                  <c:v>7.9857142857142867</c:v>
                </c:pt>
                <c:pt idx="1">
                  <c:v>8.0571428571428569</c:v>
                </c:pt>
                <c:pt idx="2">
                  <c:v>8.5428571428571427</c:v>
                </c:pt>
                <c:pt idx="3">
                  <c:v>8.9285714285714288</c:v>
                </c:pt>
                <c:pt idx="4">
                  <c:v>9.1857142857142851</c:v>
                </c:pt>
                <c:pt idx="5">
                  <c:v>9.4142857142857146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91-417A-8EF4-50E37808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'[2021_Foglio_Valutazioni_C9_DigitalDonation_Abate-Ferrara_Vers.1.0.xlsx]Statistics'!$E$2</c:f>
              <c:strCache>
                <c:ptCount val="1"/>
                <c:pt idx="0">
                  <c:v>Qualità degli Artefatti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'[2021_Foglio_Valutazioni_C9_DigitalDonation_Abate-Ferrara_Vers.1.0.xlsx]Statistics'!$E$3:$E$8</c:f>
              <c:numCache>
                <c:formatCode>_(* #,##0.00_);_(* \(#,##0.00\);_(* "-"??_);_(@_)</c:formatCode>
                <c:ptCount val="6"/>
                <c:pt idx="0">
                  <c:v>8.0285714285714285</c:v>
                </c:pt>
                <c:pt idx="1">
                  <c:v>8.1142857142857139</c:v>
                </c:pt>
                <c:pt idx="2">
                  <c:v>8.6571428571428566</c:v>
                </c:pt>
                <c:pt idx="3">
                  <c:v>8.9142857142857128</c:v>
                </c:pt>
                <c:pt idx="4">
                  <c:v>9.1142857142857139</c:v>
                </c:pt>
                <c:pt idx="5">
                  <c:v>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4F-445E-BA4A-732763A13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'[2021_Foglio_Valutazioni_C9_DigitalDonation_Abate-Ferrara_Vers.1.0.xlsx]Statistics'!$F$2</c:f>
              <c:strCache>
                <c:ptCount val="1"/>
                <c:pt idx="0">
                  <c:v>Proattività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'[2021_Foglio_Valutazioni_C9_DigitalDonation_Abate-Ferrara_Vers.1.0.xlsx]Statistics'!$F$3:$F$8</c:f>
              <c:numCache>
                <c:formatCode>_(* #,##0.00_);_(* \(#,##0.00\);_(* "-"??_);_(@_)</c:formatCode>
                <c:ptCount val="6"/>
                <c:pt idx="0">
                  <c:v>7.7142857142857144</c:v>
                </c:pt>
                <c:pt idx="1">
                  <c:v>7.7</c:v>
                </c:pt>
                <c:pt idx="2">
                  <c:v>8.5285714285714285</c:v>
                </c:pt>
                <c:pt idx="3">
                  <c:v>8.8000000000000007</c:v>
                </c:pt>
                <c:pt idx="4">
                  <c:v>9.0571428571428569</c:v>
                </c:pt>
                <c:pt idx="5">
                  <c:v>9.5714285714285712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C0-4491-A066-C4F988546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'[2021_Foglio_Valutazioni_C9_DigitalDonation_Abate-Ferrara_Vers.1.0.xlsx]Statistics'!$G$2</c:f>
              <c:strCache>
                <c:ptCount val="1"/>
                <c:pt idx="0">
                  <c:v>Team Working 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'[2021_Foglio_Valutazioni_C9_DigitalDonation_Abate-Ferrara_Vers.1.0.xlsx]Statistics'!$G$3:$G$8</c:f>
              <c:numCache>
                <c:formatCode>_(* #,##0.00_);_(* \(#,##0.00\);_(* "-"??_);_(@_)</c:formatCode>
                <c:ptCount val="6"/>
                <c:pt idx="0">
                  <c:v>8.2142857142857135</c:v>
                </c:pt>
                <c:pt idx="1">
                  <c:v>8.1999999999999993</c:v>
                </c:pt>
                <c:pt idx="2">
                  <c:v>8.7142857142857135</c:v>
                </c:pt>
                <c:pt idx="3">
                  <c:v>9.0285714285714285</c:v>
                </c:pt>
                <c:pt idx="4">
                  <c:v>9</c:v>
                </c:pt>
                <c:pt idx="5">
                  <c:v>9.8285714285714274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D-46E9-A39B-B9FCFAE85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Autonomia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'[2021_Foglio_Valutazioni_C9_DigitalDonation_Abate-Ferrara_Vers.1.0.xlsx]Statistics'!$H$2</c:f>
              <c:strCache>
                <c:ptCount val="1"/>
                <c:pt idx="0">
                  <c:v>Autonimia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'[2021_Foglio_Valutazioni_C9_DigitalDonation_Abate-Ferrara_Vers.1.0.xlsx]Statistics'!$H$3:$H$8</c:f>
              <c:numCache>
                <c:formatCode>_(* #,##0.00_);_(* \(#,##0.00\);_(* "-"??_);_(@_)</c:formatCode>
                <c:ptCount val="6"/>
                <c:pt idx="0">
                  <c:v>7.7428571428571429</c:v>
                </c:pt>
                <c:pt idx="1">
                  <c:v>7.9285714285714288</c:v>
                </c:pt>
                <c:pt idx="2">
                  <c:v>8.4571428571428573</c:v>
                </c:pt>
                <c:pt idx="3">
                  <c:v>8.6714285714285726</c:v>
                </c:pt>
                <c:pt idx="4">
                  <c:v>9.0285714285714285</c:v>
                </c:pt>
                <c:pt idx="5">
                  <c:v>9.3571428571428577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6A-4589-BE84-5B9089183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947455"/>
        <c:axId val="1506947871"/>
      </c:lineChart>
      <c:catAx>
        <c:axId val="15069474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871"/>
        <c:crosses val="autoZero"/>
        <c:auto val="1"/>
        <c:lblAlgn val="ctr"/>
        <c:lblOffset val="100"/>
        <c:noMultiLvlLbl val="0"/>
      </c:catAx>
      <c:valAx>
        <c:axId val="15069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9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Earned Value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19502730580644E-2"/>
          <c:y val="0.16335703279414734"/>
          <c:w val="0.88448546686420237"/>
          <c:h val="0.67300572054259056"/>
        </c:manualLayout>
      </c:layout>
      <c:lineChart>
        <c:grouping val="standard"/>
        <c:varyColors val="0"/>
        <c:ser>
          <c:idx val="0"/>
          <c:order val="0"/>
          <c:tx>
            <c:strRef>
              <c:f>tabella!$A$4</c:f>
              <c:strCache>
                <c:ptCount val="1"/>
                <c:pt idx="0">
                  <c:v>Budget at Completion (BAC)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tabella!$B$4:$G$4</c:f>
              <c:numCache>
                <c:formatCode>"€"\ #,##0.00</c:formatCode>
                <c:ptCount val="6"/>
                <c:pt idx="0">
                  <c:v>930</c:v>
                </c:pt>
                <c:pt idx="1">
                  <c:v>405</c:v>
                </c:pt>
                <c:pt idx="2">
                  <c:v>510</c:v>
                </c:pt>
                <c:pt idx="3">
                  <c:v>300</c:v>
                </c:pt>
                <c:pt idx="4">
                  <c:v>1552.5</c:v>
                </c:pt>
                <c:pt idx="5">
                  <c:v>1552.5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5E-499E-9CCA-B43A711AF9C0}"/>
            </c:ext>
          </c:extLst>
        </c:ser>
        <c:ser>
          <c:idx val="1"/>
          <c:order val="1"/>
          <c:tx>
            <c:strRef>
              <c:f>tabella!$A$6</c:f>
              <c:strCache>
                <c:ptCount val="1"/>
                <c:pt idx="0">
                  <c:v>Actual Cost (AC)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tabella!$B$6:$G$6</c:f>
              <c:numCache>
                <c:formatCode>"€"\ #,##0.00</c:formatCode>
                <c:ptCount val="6"/>
                <c:pt idx="0">
                  <c:v>741</c:v>
                </c:pt>
                <c:pt idx="1">
                  <c:v>349.5</c:v>
                </c:pt>
                <c:pt idx="2">
                  <c:v>453.75</c:v>
                </c:pt>
                <c:pt idx="3">
                  <c:v>225.9</c:v>
                </c:pt>
                <c:pt idx="4">
                  <c:v>1387.5</c:v>
                </c:pt>
                <c:pt idx="5">
                  <c:v>1440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5E-499E-9CCA-B43A711AF9C0}"/>
            </c:ext>
          </c:extLst>
        </c:ser>
        <c:ser>
          <c:idx val="2"/>
          <c:order val="2"/>
          <c:tx>
            <c:strRef>
              <c:f>tabella!$A$5</c:f>
              <c:strCache>
                <c:ptCount val="1"/>
                <c:pt idx="0">
                  <c:v>Earned Value (EV)</c:v>
                </c:pt>
              </c:strCache>
            </c:strRef>
          </c:tx>
          <c:spPr>
            <a:ln w="12700">
              <a:solidFill>
                <a:srgbClr val="339933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339933"/>
              </a:solidFill>
              <a:ln>
                <a:solidFill>
                  <a:srgbClr val="339933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tabella!$B$5:$G$5</c:f>
              <c:numCache>
                <c:formatCode>"€"\ #,##0.00</c:formatCode>
                <c:ptCount val="6"/>
                <c:pt idx="0">
                  <c:v>930</c:v>
                </c:pt>
                <c:pt idx="1">
                  <c:v>405</c:v>
                </c:pt>
                <c:pt idx="2">
                  <c:v>510</c:v>
                </c:pt>
                <c:pt idx="3">
                  <c:v>300</c:v>
                </c:pt>
                <c:pt idx="4">
                  <c:v>1552.5</c:v>
                </c:pt>
                <c:pt idx="5">
                  <c:v>1552.5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5E-499E-9CCA-B43A711AF9C0}"/>
            </c:ext>
          </c:extLst>
        </c:ser>
        <c:ser>
          <c:idx val="3"/>
          <c:order val="3"/>
          <c:tx>
            <c:strRef>
              <c:f>tabella!$A$7</c:f>
              <c:strCache>
                <c:ptCount val="1"/>
                <c:pt idx="0">
                  <c:v>Planned Value (PV)</c:v>
                </c:pt>
              </c:strCache>
            </c:strRef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x"/>
            <c:size val="5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tabella!$B$7:$G$7</c:f>
              <c:numCache>
                <c:formatCode>"€"\ #,##0.00</c:formatCode>
                <c:ptCount val="6"/>
                <c:pt idx="0">
                  <c:v>930</c:v>
                </c:pt>
                <c:pt idx="1">
                  <c:v>405</c:v>
                </c:pt>
                <c:pt idx="2">
                  <c:v>510</c:v>
                </c:pt>
                <c:pt idx="3">
                  <c:v>300</c:v>
                </c:pt>
                <c:pt idx="4">
                  <c:v>1552.5</c:v>
                </c:pt>
                <c:pt idx="5">
                  <c:v>1552.5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E5E-499E-9CCA-B43A711AF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725896"/>
        <c:axId val="650730872"/>
      </c:lineChart>
      <c:catAx>
        <c:axId val="650725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507308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7308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9525">
            <a:noFill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65072589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rgbClr val="002060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Performance Index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tabella!$A$11</c:f>
              <c:strCache>
                <c:ptCount val="1"/>
                <c:pt idx="0">
                  <c:v>Cost Performance Index (CPI)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tabella!$B$11:$G$11</c:f>
              <c:numCache>
                <c:formatCode>"€"\ #,##0.00</c:formatCode>
                <c:ptCount val="6"/>
                <c:pt idx="0">
                  <c:v>1.2550607287449393</c:v>
                </c:pt>
                <c:pt idx="1">
                  <c:v>1.1587982832618027</c:v>
                </c:pt>
                <c:pt idx="2">
                  <c:v>1.1239669421487604</c:v>
                </c:pt>
                <c:pt idx="3">
                  <c:v>1.3280212483399734</c:v>
                </c:pt>
                <c:pt idx="4">
                  <c:v>1.1189189189189188</c:v>
                </c:pt>
                <c:pt idx="5">
                  <c:v>1.078125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6-41FB-B33F-F8C1C967B877}"/>
            </c:ext>
          </c:extLst>
        </c:ser>
        <c:ser>
          <c:idx val="1"/>
          <c:order val="1"/>
          <c:tx>
            <c:strRef>
              <c:f>tabella!$A$12</c:f>
              <c:strCache>
                <c:ptCount val="1"/>
                <c:pt idx="0">
                  <c:v>Schedule Performance Index (SPI)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tabella!$B$12:$G$12</c:f>
              <c:numCache>
                <c:formatCode>"€"\ #,##0.00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96-41FB-B33F-F8C1C967B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631256"/>
        <c:axId val="650638552"/>
      </c:lineChart>
      <c:catAx>
        <c:axId val="65063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6506385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638552"/>
        <c:scaling>
          <c:orientation val="minMax"/>
          <c:min val="0.5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25400">
            <a:noFill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650631256"/>
        <c:crosses val="autoZero"/>
        <c:crossBetween val="between"/>
        <c:majorUnit val="0.1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rgbClr val="002060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Variance Analysis</a:t>
            </a:r>
          </a:p>
        </c:rich>
      </c:tx>
      <c:layout>
        <c:manualLayout>
          <c:xMode val="edge"/>
          <c:yMode val="edge"/>
          <c:x val="0.43822123419892001"/>
          <c:y val="3.1413679460366398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4077688602117999"/>
          <c:y val="0.18048207256989601"/>
          <c:w val="0.83657090123587596"/>
          <c:h val="0.57068135773038497"/>
        </c:manualLayout>
      </c:layout>
      <c:lineChart>
        <c:grouping val="standard"/>
        <c:varyColors val="0"/>
        <c:ser>
          <c:idx val="0"/>
          <c:order val="0"/>
          <c:tx>
            <c:strRef>
              <c:f>tabella!$A$9</c:f>
              <c:strCache>
                <c:ptCount val="1"/>
                <c:pt idx="0">
                  <c:v>Cost Variance (CV)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tabella!$B$9:$G$9</c:f>
              <c:numCache>
                <c:formatCode>"€"\ #,##0.00</c:formatCode>
                <c:ptCount val="6"/>
                <c:pt idx="0">
                  <c:v>189</c:v>
                </c:pt>
                <c:pt idx="1">
                  <c:v>55.5</c:v>
                </c:pt>
                <c:pt idx="2">
                  <c:v>56.25</c:v>
                </c:pt>
                <c:pt idx="3">
                  <c:v>74.099999999999994</c:v>
                </c:pt>
                <c:pt idx="4">
                  <c:v>165</c:v>
                </c:pt>
                <c:pt idx="5">
                  <c:v>112.5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A0-4E31-A205-1E5AAFA28419}"/>
            </c:ext>
          </c:extLst>
        </c:ser>
        <c:ser>
          <c:idx val="1"/>
          <c:order val="1"/>
          <c:tx>
            <c:strRef>
              <c:f>tabella!$A$10</c:f>
              <c:strCache>
                <c:ptCount val="1"/>
                <c:pt idx="0">
                  <c:v>Schedule Variance (SV)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tabella!$B$10:$G$10</c:f>
              <c:numCache>
                <c:formatCode>"€"\ #,##0.00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A0-4E31-A205-1E5AAFA28419}"/>
            </c:ext>
          </c:extLst>
        </c:ser>
        <c:ser>
          <c:idx val="2"/>
          <c:order val="2"/>
          <c:tx>
            <c:strRef>
              <c:f>tabella!$A$15</c:f>
              <c:strCache>
                <c:ptCount val="1"/>
                <c:pt idx="0">
                  <c:v>Variance at Completion (VAC)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19/11/2021</c:v>
                </c:pt>
                <c:pt idx="1">
                  <c:v>25/11/2021</c:v>
                </c:pt>
                <c:pt idx="2">
                  <c:v>02/12/2021</c:v>
                </c:pt>
                <c:pt idx="3">
                  <c:v>24/12/2021</c:v>
                </c:pt>
                <c:pt idx="4">
                  <c:v>07/01/2022</c:v>
                </c:pt>
                <c:pt idx="5">
                  <c:v>23/01/2022</c:v>
                </c:pt>
              </c:strCache>
            </c:strRef>
          </c:cat>
          <c:val>
            <c:numRef>
              <c:f>tabella!$B$15:$G$15</c:f>
              <c:numCache>
                <c:formatCode>"€"\ #,##0.00</c:formatCode>
                <c:ptCount val="6"/>
                <c:pt idx="0">
                  <c:v>189</c:v>
                </c:pt>
                <c:pt idx="1">
                  <c:v>55.500000000000057</c:v>
                </c:pt>
                <c:pt idx="2">
                  <c:v>56.25</c:v>
                </c:pt>
                <c:pt idx="3">
                  <c:v>74.099999999999994</c:v>
                </c:pt>
                <c:pt idx="4">
                  <c:v>164.99999999999977</c:v>
                </c:pt>
                <c:pt idx="5">
                  <c:v>112.5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A0-4E31-A205-1E5AAFA28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773096"/>
        <c:axId val="650779272"/>
      </c:lineChart>
      <c:catAx>
        <c:axId val="6507730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periodo</a:t>
                </a:r>
              </a:p>
            </c:rich>
          </c:tx>
          <c:layout>
            <c:manualLayout>
              <c:xMode val="edge"/>
              <c:yMode val="edge"/>
              <c:x val="0.52103642204632805"/>
              <c:y val="0.8350796014495079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650779272"/>
        <c:crossesAt val="-450"/>
        <c:auto val="1"/>
        <c:lblAlgn val="ctr"/>
        <c:lblOffset val="100"/>
        <c:tickLblSkip val="1"/>
        <c:tickMarkSkip val="1"/>
        <c:noMultiLvlLbl val="0"/>
      </c:catAx>
      <c:valAx>
        <c:axId val="6507792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costo</a:t>
                </a:r>
              </a:p>
            </c:rich>
          </c:tx>
          <c:layout>
            <c:manualLayout>
              <c:xMode val="edge"/>
              <c:yMode val="edge"/>
              <c:x val="2.5890008548885901E-2"/>
              <c:y val="0.41099528974160698"/>
            </c:manualLayout>
          </c:layout>
          <c:overlay val="0"/>
          <c:spPr>
            <a:noFill/>
            <a:ln w="25400">
              <a:noFill/>
            </a:ln>
          </c:spPr>
        </c:title>
        <c:numFmt formatCode="&quot;€&quot;\ #,##0.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65077309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2041263219781801"/>
          <c:y val="0.92670274552268395"/>
          <c:w val="0.71232539594062005"/>
          <c:h val="5.4470048879742702E-2"/>
        </c:manualLayout>
      </c:layout>
      <c:overlay val="0"/>
      <c:spPr>
        <a:solidFill>
          <a:srgbClr val="FFFFFF"/>
        </a:solidFill>
        <a:ln w="25400">
          <a:noFill/>
        </a:ln>
      </c:sp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rgbClr val="002060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D974-0561-4F94-B707-428AB29B216A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1FE7E-1921-4EFD-A381-47CA5A5D2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6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0B810-6FB8-4958-ACEA-EED1FE35CBDF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2A06-9CFC-4017-A78E-791E0662E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8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7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04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9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72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14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4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6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4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8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5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06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72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94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95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74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36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Parlare del rischio di scheduling, della rimodulazione per fast tracking e dell’inesistenza del cammino critico data la presenza di milestones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60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0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36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9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4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76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35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69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4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93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57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7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47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42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17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25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24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3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9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0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460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03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00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88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9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129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628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01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158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822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19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83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07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31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39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2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368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149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2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433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24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954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971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98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07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79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9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47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5746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415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621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31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863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407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373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2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dove può essere pubblicato un preciso messaggio (criteri di pubblicazione)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Specificare che criteri sono stati adottati per il </a:t>
            </a:r>
            <a:r>
              <a:rPr lang="it-IT" err="1"/>
              <a:t>versioning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3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1830"/>
            <a:ext cx="9144000" cy="5684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856846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</a:t>
            </a:r>
          </a:p>
          <a:p>
            <a:pPr lvl="0"/>
            <a:r>
              <a:rPr lang="en-US" altLang="ko-KR"/>
              <a:t>of your subtitle Here</a:t>
            </a:r>
          </a:p>
        </p:txBody>
      </p:sp>
      <p:pic>
        <p:nvPicPr>
          <p:cNvPr id="1026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0538"/>
            <a:ext cx="3024336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699792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16016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732240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3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3075806"/>
            <a:ext cx="2808312" cy="1368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8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6" y="925101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2184" y="1061419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3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49714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644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961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288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341551-4697-41C7-A352-EF7170058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14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704696FB-5704-44BE-A7C4-3766EFA77A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112562F3-7C1E-4A0C-96A9-C0EE72521397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80200"/>
            <a:ext cx="3600400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40" y="1408807"/>
            <a:ext cx="3312368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697A31B-4C32-45F0-9980-3B5F2D551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8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2B3A4CC3-A1A4-42DB-A940-EBD20187F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A83409A-F47A-4922-AEBE-AE222BBF71BF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3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3939902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6" y="3947522"/>
            <a:ext cx="77616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539552" y="3723878"/>
            <a:ext cx="8064896" cy="10081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0"/>
            <a:ext cx="8064896" cy="3363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22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461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5733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5733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80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406569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STYLE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6" y="329620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sng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27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1720" y="0"/>
            <a:ext cx="2286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pic>
        <p:nvPicPr>
          <p:cNvPr id="7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8" y="1561376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13222"/>
            <a:ext cx="2016224" cy="14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3784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19872" y="1893198"/>
            <a:ext cx="5724128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139702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15766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4" y="1745754"/>
            <a:ext cx="22314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02008"/>
            <a:ext cx="467544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3298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73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7349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644024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0700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77374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6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246078" y="0"/>
            <a:ext cx="4897923" cy="51435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52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934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B8C3BC-30AC-4B0F-BEBE-EE9F677659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41373" cy="5143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7B471C-89AA-49D9-9452-73E8E148A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2627" y="2937295"/>
            <a:ext cx="4441373" cy="220620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93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2B911B9C-7AC0-4439-B279-941619F0ECE3}"/>
              </a:ext>
            </a:extLst>
          </p:cNvPr>
          <p:cNvGrpSpPr/>
          <p:nvPr userDrawn="1"/>
        </p:nvGrpSpPr>
        <p:grpSpPr>
          <a:xfrm>
            <a:off x="638097" y="1606414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61D06D85-780B-4761-8162-4C1D9C032BDA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D4453C17-8DD9-443A-A2DC-035A73479185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5927C0AF-C07D-41A9-8C1F-43B3A20E040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AA7F0E01-A59A-4E72-8633-C4792131721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A75D6F9D-D687-45E5-9D5E-6EB8E7BC335F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FA90F74-9FBF-4B08-87AE-B7AB879D55A6}"/>
              </a:ext>
            </a:extLst>
          </p:cNvPr>
          <p:cNvGrpSpPr/>
          <p:nvPr userDrawn="1"/>
        </p:nvGrpSpPr>
        <p:grpSpPr>
          <a:xfrm>
            <a:off x="2571207" y="1581013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F4467050-FB9C-4C00-80BB-25385546913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BFB69184-F129-435E-B32E-F17440D56EB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DD555917-2950-4962-9058-2940D91C30E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E1347983-4020-4D04-98E2-432F47403A7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A7373AD9-6765-49BA-BD27-010608BCFFF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C2C2A87-6608-4D3D-82ED-756E3E50D3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21" y="179353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F5143C5E-1F77-4730-8C65-48C0352E20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830207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E5729333-E0A2-444C-B86D-6A6D786736BA}"/>
              </a:ext>
            </a:extLst>
          </p:cNvPr>
          <p:cNvGrpSpPr/>
          <p:nvPr userDrawn="1"/>
        </p:nvGrpSpPr>
        <p:grpSpPr>
          <a:xfrm>
            <a:off x="1558338" y="1477644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00003B70-DA10-4423-AD78-81A864DDB2E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57D1F3A3-CCDF-4586-AC47-BC39C66C2D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6FD698D9-D6CA-45B2-9FBA-D5D87F51596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E2F813C3-4DA9-4825-85E8-96B2B7FF8D8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46316A48-316C-410A-9713-1489C834A9B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E584DD74-8F2B-4880-8D84-F5C079E309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6" y="1726371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A4EB9-6FB0-4B0C-AA6A-4E6470E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8690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701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06720F70-BA56-4CED-8129-02AC4F79AB2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7144"/>
            <a:ext cx="5388319" cy="5164931"/>
          </a:xfrm>
          <a:custGeom>
            <a:avLst/>
            <a:gdLst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304398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0 w 7155850"/>
              <a:gd name="connsiteY14" fmla="*/ 6858000 h 6877050"/>
              <a:gd name="connsiteX15" fmla="*/ 0 w 7155850"/>
              <a:gd name="connsiteY15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1329860 w 7155850"/>
              <a:gd name="connsiteY12" fmla="*/ 6877050 h 6877050"/>
              <a:gd name="connsiteX13" fmla="*/ 0 w 7155850"/>
              <a:gd name="connsiteY13" fmla="*/ 6858000 h 6877050"/>
              <a:gd name="connsiteX14" fmla="*/ 0 w 7155850"/>
              <a:gd name="connsiteY14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0 w 7155850"/>
              <a:gd name="connsiteY12" fmla="*/ 6858000 h 6877050"/>
              <a:gd name="connsiteX13" fmla="*/ 0 w 7155850"/>
              <a:gd name="connsiteY13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0 w 7155850"/>
              <a:gd name="connsiteY11" fmla="*/ 6858000 h 6877050"/>
              <a:gd name="connsiteX12" fmla="*/ 0 w 7155850"/>
              <a:gd name="connsiteY12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2945517 w 7155850"/>
              <a:gd name="connsiteY7" fmla="*/ 6877050 h 6877050"/>
              <a:gd name="connsiteX8" fmla="*/ 2928567 w 7155850"/>
              <a:gd name="connsiteY8" fmla="*/ 6849441 h 6877050"/>
              <a:gd name="connsiteX9" fmla="*/ 2911768 w 7155850"/>
              <a:gd name="connsiteY9" fmla="*/ 6877050 h 6877050"/>
              <a:gd name="connsiteX10" fmla="*/ 0 w 7155850"/>
              <a:gd name="connsiteY10" fmla="*/ 6858000 h 6877050"/>
              <a:gd name="connsiteX11" fmla="*/ 0 w 7155850"/>
              <a:gd name="connsiteY11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2945517 w 7155850"/>
              <a:gd name="connsiteY6" fmla="*/ 6877050 h 6877050"/>
              <a:gd name="connsiteX7" fmla="*/ 2928567 w 7155850"/>
              <a:gd name="connsiteY7" fmla="*/ 6849441 h 6877050"/>
              <a:gd name="connsiteX8" fmla="*/ 2911768 w 7155850"/>
              <a:gd name="connsiteY8" fmla="*/ 6877050 h 6877050"/>
              <a:gd name="connsiteX9" fmla="*/ 0 w 7155850"/>
              <a:gd name="connsiteY9" fmla="*/ 6858000 h 6877050"/>
              <a:gd name="connsiteX10" fmla="*/ 0 w 7155850"/>
              <a:gd name="connsiteY10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2945517 w 7155850"/>
              <a:gd name="connsiteY5" fmla="*/ 6877050 h 6877050"/>
              <a:gd name="connsiteX6" fmla="*/ 2928567 w 7155850"/>
              <a:gd name="connsiteY6" fmla="*/ 6849441 h 6877050"/>
              <a:gd name="connsiteX7" fmla="*/ 2911768 w 7155850"/>
              <a:gd name="connsiteY7" fmla="*/ 6877050 h 6877050"/>
              <a:gd name="connsiteX8" fmla="*/ 0 w 7155850"/>
              <a:gd name="connsiteY8" fmla="*/ 6858000 h 6877050"/>
              <a:gd name="connsiteX9" fmla="*/ 0 w 7155850"/>
              <a:gd name="connsiteY9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2945517 w 7155850"/>
              <a:gd name="connsiteY4" fmla="*/ 6877050 h 6877050"/>
              <a:gd name="connsiteX5" fmla="*/ 2928567 w 7155850"/>
              <a:gd name="connsiteY5" fmla="*/ 6849441 h 6877050"/>
              <a:gd name="connsiteX6" fmla="*/ 2911768 w 7155850"/>
              <a:gd name="connsiteY6" fmla="*/ 6877050 h 6877050"/>
              <a:gd name="connsiteX7" fmla="*/ 0 w 7155850"/>
              <a:gd name="connsiteY7" fmla="*/ 6858000 h 6877050"/>
              <a:gd name="connsiteX8" fmla="*/ 0 w 7155850"/>
              <a:gd name="connsiteY8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155850 w 7155850"/>
              <a:gd name="connsiteY2" fmla="*/ 19050 h 6877050"/>
              <a:gd name="connsiteX3" fmla="*/ 2945517 w 7155850"/>
              <a:gd name="connsiteY3" fmla="*/ 6877050 h 6877050"/>
              <a:gd name="connsiteX4" fmla="*/ 2928567 w 7155850"/>
              <a:gd name="connsiteY4" fmla="*/ 6849441 h 6877050"/>
              <a:gd name="connsiteX5" fmla="*/ 2911768 w 7155850"/>
              <a:gd name="connsiteY5" fmla="*/ 6877050 h 6877050"/>
              <a:gd name="connsiteX6" fmla="*/ 0 w 7155850"/>
              <a:gd name="connsiteY6" fmla="*/ 6858000 h 6877050"/>
              <a:gd name="connsiteX7" fmla="*/ 0 w 7155850"/>
              <a:gd name="connsiteY7" fmla="*/ 0 h 6877050"/>
              <a:gd name="connsiteX0" fmla="*/ 0 w 7155850"/>
              <a:gd name="connsiteY0" fmla="*/ 0 h 6877050"/>
              <a:gd name="connsiteX1" fmla="*/ 7155850 w 7155850"/>
              <a:gd name="connsiteY1" fmla="*/ 19050 h 6877050"/>
              <a:gd name="connsiteX2" fmla="*/ 2945517 w 7155850"/>
              <a:gd name="connsiteY2" fmla="*/ 6877050 h 6877050"/>
              <a:gd name="connsiteX3" fmla="*/ 2928567 w 7155850"/>
              <a:gd name="connsiteY3" fmla="*/ 6849441 h 6877050"/>
              <a:gd name="connsiteX4" fmla="*/ 2911768 w 7155850"/>
              <a:gd name="connsiteY4" fmla="*/ 6877050 h 6877050"/>
              <a:gd name="connsiteX5" fmla="*/ 0 w 7155850"/>
              <a:gd name="connsiteY5" fmla="*/ 6858000 h 6877050"/>
              <a:gd name="connsiteX6" fmla="*/ 0 w 7155850"/>
              <a:gd name="connsiteY6" fmla="*/ 0 h 6877050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2911768 w 7184425"/>
              <a:gd name="connsiteY4" fmla="*/ 6886575 h 6886575"/>
              <a:gd name="connsiteX5" fmla="*/ 0 w 7184425"/>
              <a:gd name="connsiteY5" fmla="*/ 6867525 h 6886575"/>
              <a:gd name="connsiteX6" fmla="*/ 0 w 7184425"/>
              <a:gd name="connsiteY6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0 w 7184425"/>
              <a:gd name="connsiteY4" fmla="*/ 6867525 h 6886575"/>
              <a:gd name="connsiteX5" fmla="*/ 0 w 7184425"/>
              <a:gd name="connsiteY5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0 w 7184425"/>
              <a:gd name="connsiteY3" fmla="*/ 6867525 h 6886575"/>
              <a:gd name="connsiteX4" fmla="*/ 0 w 7184425"/>
              <a:gd name="connsiteY4" fmla="*/ 9525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425" h="6886575">
                <a:moveTo>
                  <a:pt x="0" y="9525"/>
                </a:moveTo>
                <a:lnTo>
                  <a:pt x="7184425" y="0"/>
                </a:lnTo>
                <a:lnTo>
                  <a:pt x="2945517" y="688657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70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F7CC53-A36C-4D93-9F7C-4C700EF14111}"/>
              </a:ext>
            </a:extLst>
          </p:cNvPr>
          <p:cNvGrpSpPr/>
          <p:nvPr userDrawn="1"/>
        </p:nvGrpSpPr>
        <p:grpSpPr>
          <a:xfrm>
            <a:off x="435066" y="1785759"/>
            <a:ext cx="3949431" cy="2169945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2FB75B8-3239-4653-89F8-BC18EB1DAC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080612-9FFE-4326-A4AB-6DD2D34BF3F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0CE6C6-8292-4BBD-B0BE-529CA590DDE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91C6C6-F21F-4379-9888-C019D10720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96A7EA-9159-44B6-B689-FA7C45183F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A45D0-0735-4D0E-B921-956D797E14E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5682682-EEC1-45C1-8DBD-FDE934CEF4A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CA23FC-5CCC-4455-A4C0-0576978D15D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CDE46-E227-4A73-892B-831DB15B38B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02B253-DFF7-46FE-9D8A-A6BEA1EC6A2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7635C6-671E-47C7-864A-0E3B88B638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0A1CE2-64A0-4790-AA7A-F8D31AA6282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84C83AB2-22CB-425D-80FA-9A4A987EA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5238" y="1909180"/>
            <a:ext cx="2846987" cy="176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92AED9-5A1C-4291-A685-38C1BCC00D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2835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A836DBF-0045-451A-B884-57703C49E9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9D005-1A52-44B7-9752-F8F6596AD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024805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54497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7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11738" y="1144986"/>
            <a:ext cx="3140182" cy="2261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292082" y="1144986"/>
            <a:ext cx="3131822" cy="2261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AAFB73F-6F54-464A-BD52-927273969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2389"/>
            <a:ext cx="9144000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0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52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90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231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96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93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933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070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7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37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301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7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040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8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8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4464764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216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8757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1583" y="-54617"/>
            <a:ext cx="1975767" cy="1230183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7180244" y="-51176"/>
            <a:ext cx="1975767" cy="1230183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1313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297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55566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5388"/>
            <a:ext cx="9144000" cy="2136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2686691" y="1257743"/>
            <a:ext cx="1755000" cy="1755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4703474" y="1257743"/>
            <a:ext cx="1755000" cy="1755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6720257" y="1257743"/>
            <a:ext cx="1755000" cy="1755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669908" y="1257743"/>
            <a:ext cx="1755000" cy="1755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4908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21691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38474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55257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40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237" y="0"/>
            <a:ext cx="324152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52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2521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9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15816" y="0"/>
            <a:ext cx="6228184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7013D31-6B1B-457D-A2E1-324A15BA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2715766"/>
            <a:ext cx="2808312" cy="20884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997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4856130" cy="51435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b="1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627751" y="2729514"/>
            <a:ext cx="3656227" cy="2008850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691" y="2838099"/>
            <a:ext cx="2681038" cy="1643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588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972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5868144" y="0"/>
            <a:ext cx="327585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04226" y="405358"/>
            <a:ext cx="3150609" cy="4332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12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4349"/>
            <a:ext cx="9144000" cy="3055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3687815" y="1481474"/>
            <a:ext cx="1768373" cy="310870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12541" y="1740884"/>
            <a:ext cx="1518920" cy="24910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681577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478293" y="2294291"/>
            <a:ext cx="3117133" cy="2451678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9144000" cy="2913017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75654" y="2401623"/>
            <a:ext cx="2938255" cy="1688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740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0467" y="979494"/>
            <a:ext cx="3250956" cy="32513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4740471" y="769680"/>
            <a:ext cx="3670948" cy="3670948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06452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428517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349704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77079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31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123478"/>
            <a:ext cx="55446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730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" y="3667841"/>
            <a:ext cx="9144000" cy="13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107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23912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5" y="2501440"/>
            <a:ext cx="1352049" cy="21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10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144379"/>
            <a:ext cx="8843211" cy="4854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6" y="4434014"/>
            <a:ext cx="933656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31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137175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137176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992588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9864459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13171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0" y="1361786"/>
            <a:ext cx="2547257" cy="31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12086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1000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416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553266" y="1331718"/>
            <a:ext cx="2367875" cy="3218837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274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3386162" y="1331718"/>
            <a:ext cx="2367875" cy="3218837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458170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6219058" y="1331718"/>
            <a:ext cx="2367875" cy="3218837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91066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8118567" y="4069195"/>
            <a:ext cx="361992" cy="361992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5280727" y="4069195"/>
            <a:ext cx="361992" cy="361992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2442887" y="4069195"/>
            <a:ext cx="361992" cy="361992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361732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4330338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4330337" y="0"/>
            <a:ext cx="4813663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CFA14-78AF-484A-B03D-5DB9A526DD68}"/>
              </a:ext>
            </a:extLst>
          </p:cNvPr>
          <p:cNvGrpSpPr/>
          <p:nvPr userDrawn="1"/>
        </p:nvGrpSpPr>
        <p:grpSpPr>
          <a:xfrm rot="10800000">
            <a:off x="3315791" y="295426"/>
            <a:ext cx="540060" cy="540060"/>
            <a:chOff x="546346" y="5762189"/>
            <a:chExt cx="720080" cy="7200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6B0EC3-E080-4BA9-82DD-875CE375664B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E3A08B-D0A8-4636-B024-860C87DFA350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3B918C-F2E3-458F-9073-6D6E6D7F58A6}"/>
              </a:ext>
            </a:extLst>
          </p:cNvPr>
          <p:cNvGrpSpPr/>
          <p:nvPr userDrawn="1"/>
        </p:nvGrpSpPr>
        <p:grpSpPr>
          <a:xfrm>
            <a:off x="409760" y="4321642"/>
            <a:ext cx="540060" cy="54006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B30E9-0DAA-4772-8CC5-A6FEC253E5AF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1DDE2A-7C54-4715-8C70-DAACF06648DA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608644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자유형: 도형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620"/>
            <a:ext cx="9144139" cy="5144297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54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61800" y="861647"/>
            <a:ext cx="8820399" cy="4131983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409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5786" y="195486"/>
            <a:ext cx="4464496" cy="47525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1077" y="897564"/>
            <a:ext cx="8136904" cy="2592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02389"/>
            <a:ext cx="9144000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A4CB6F-7C9C-4340-8102-6603FA2A78DA}"/>
              </a:ext>
            </a:extLst>
          </p:cNvPr>
          <p:cNvGrpSpPr/>
          <p:nvPr userDrawn="1"/>
        </p:nvGrpSpPr>
        <p:grpSpPr>
          <a:xfrm rot="16200000">
            <a:off x="8038469" y="4218933"/>
            <a:ext cx="540060" cy="54006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678E57-298A-4132-B4F7-BE72C9826DD2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84B1A6-ADB3-465D-B651-2B4F073AD8AB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10146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03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5292000" y="574765"/>
            <a:ext cx="3852000" cy="456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009474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761167" y="3272"/>
            <a:ext cx="262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628000" cy="251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0" y="2625756"/>
            <a:ext cx="2628000" cy="251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9FD68-7835-4F80-BE0C-09C5D602A481}"/>
              </a:ext>
            </a:extLst>
          </p:cNvPr>
          <p:cNvGrpSpPr/>
          <p:nvPr userDrawn="1"/>
        </p:nvGrpSpPr>
        <p:grpSpPr>
          <a:xfrm rot="10800000">
            <a:off x="8336152" y="295426"/>
            <a:ext cx="540060" cy="540060"/>
            <a:chOff x="546346" y="5762189"/>
            <a:chExt cx="720080" cy="720080"/>
          </a:xfrm>
          <a:solidFill>
            <a:schemeClr val="accent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EA3C4-78F0-44A2-B310-C44774DC3C19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E6D61C-1E71-469D-A9B7-45E08AADB14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288281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35000" y="338850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338850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35000" y="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69817" y="1896675"/>
            <a:ext cx="8804366" cy="13501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422938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7145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047400" y="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094800" y="17145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34290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7400" y="1707654"/>
            <a:ext cx="3047400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5787906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39552" y="404948"/>
            <a:ext cx="8046000" cy="3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620522" y="514826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2262" y="2012991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4000" y="2012991"/>
            <a:ext cx="381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620522" y="2012991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662262" y="514826"/>
            <a:ext cx="381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4000" y="514826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52D9725-5E74-4328-843E-D6EDA8CEA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CC9FFD-2DE0-441F-93AA-99A732D2BFA8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409362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7621" y="2614655"/>
            <a:ext cx="480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065448" y="2614655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65448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376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1711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8046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433491" y="1"/>
            <a:ext cx="1539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14878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0060" y="-1"/>
            <a:ext cx="4572001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3399952" y="862696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399952" y="3420905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2162918" y="413264"/>
            <a:ext cx="1161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64" hasCustomPrompt="1"/>
          </p:nvPr>
        </p:nvSpPr>
        <p:spPr>
          <a:xfrm>
            <a:off x="2162918" y="2259369"/>
            <a:ext cx="1161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1741317"/>
            <a:ext cx="2079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2167814" y="3295473"/>
            <a:ext cx="1161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3399952" y="2141801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0" y="2777421"/>
            <a:ext cx="2079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2DF790-5B61-453C-8A68-DE24F826568C}"/>
              </a:ext>
            </a:extLst>
          </p:cNvPr>
          <p:cNvGrpSpPr/>
          <p:nvPr userDrawn="1"/>
        </p:nvGrpSpPr>
        <p:grpSpPr>
          <a:xfrm rot="16200000">
            <a:off x="8334445" y="4348873"/>
            <a:ext cx="540060" cy="540060"/>
            <a:chOff x="546346" y="5762189"/>
            <a:chExt cx="720080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03BBEB-185D-4042-834B-B0F785AAD3C1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FCF08F-D939-4B33-B561-5EED914B3C5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489218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3201208" y="1572177"/>
            <a:ext cx="5942786" cy="2535176"/>
            <a:chOff x="0" y="1992982"/>
            <a:chExt cx="3028115" cy="3380234"/>
          </a:xfrm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2958637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6842" y="1992982"/>
              <a:ext cx="41273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AA6944F3-318D-44F5-B013-016E59DFB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" y="1298924"/>
            <a:ext cx="2756872" cy="3499488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C9C1DC6-6FC7-4AA7-B952-4EF87CE516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7645" y="1572177"/>
            <a:ext cx="2057401" cy="2535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E12B4E4-E123-46BF-8F88-A9A3A930C1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6F21C7B-C9C8-41AA-B248-9ACFA6BDF89B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EE74922-DCFE-4D14-BC2C-3D758C912A1F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34644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A2A84B4A-CEB2-40FB-A02E-8EB2AF478368}"/>
              </a:ext>
            </a:extLst>
          </p:cNvPr>
          <p:cNvGrpSpPr/>
          <p:nvPr userDrawn="1"/>
        </p:nvGrpSpPr>
        <p:grpSpPr>
          <a:xfrm>
            <a:off x="4854908" y="397223"/>
            <a:ext cx="4320480" cy="2203490"/>
            <a:chOff x="-612576" y="1705002"/>
            <a:chExt cx="5688632" cy="2537858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F8CA4E56-5CF0-4C8C-A69B-FEC333052C4C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9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DBFF776C-2C37-432F-8D95-5002FD9DE65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07A15BD4-6D7E-4517-BDED-81FD478CEDA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26337" y="673938"/>
            <a:ext cx="2052228" cy="1527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FB0AFAFC-8EB9-4974-915A-249E7E1C57A2}"/>
              </a:ext>
            </a:extLst>
          </p:cNvPr>
          <p:cNvGrpSpPr/>
          <p:nvPr userDrawn="1"/>
        </p:nvGrpSpPr>
        <p:grpSpPr>
          <a:xfrm>
            <a:off x="4854908" y="2522698"/>
            <a:ext cx="4320480" cy="2203490"/>
            <a:chOff x="-612576" y="1705002"/>
            <a:chExt cx="5688632" cy="2537858"/>
          </a:xfrm>
        </p:grpSpPr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59FEB9C5-5FA6-4880-B618-058738C37AD1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2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3B06E91A-2C0E-4BB0-889E-F881F2C268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DA76C3D-8C5A-4664-AF41-B36993816A4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26337" y="2799413"/>
            <a:ext cx="2052228" cy="1527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B011BE6-AEC5-4748-9F4F-9C4C17AEF0FA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E3FD5E11-19FF-42C9-8A8B-E2092EA988AD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290562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83700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032" y="0"/>
            <a:ext cx="1841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691276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0" y="3867894"/>
            <a:ext cx="1265664" cy="9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664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1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1448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arthor.ru/song-vmf/clean-white-polygon-backgrounds-8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hyperlink" Target="https://www.arthor.ru/song-vmf/clean-white-polygon-backgrounds-8/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www.arthor.ru/song-vmf/clean-white-polygon-backgrounds-8/" TargetMode="External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hyperlink" Target="https://www.arthor.ru/song-vmf/clean-white-polygon-backgrounds-8/" TargetMode="External"/><Relationship Id="rId2" Type="http://schemas.openxmlformats.org/officeDocument/2006/relationships/slideLayout" Target="../slideLayouts/slideLayout2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hyperlink" Target="https://www.arthor.ru/song-vmf/clean-white-polygon-backgrounds-8/" TargetMode="Externa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hyperlink" Target="https://www.arthor.ru/song-vmf/clean-white-polygon-backgrounds-8/" TargetMode="Externa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hyperlink" Target="https://www.arthor.ru/song-vmf/clean-white-polygon-backgrounds-8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6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67" r:id="rId4"/>
    <p:sldLayoutId id="2147483661" r:id="rId5"/>
    <p:sldLayoutId id="2147483660" r:id="rId6"/>
    <p:sldLayoutId id="2147483664" r:id="rId7"/>
    <p:sldLayoutId id="2147483677" r:id="rId8"/>
    <p:sldLayoutId id="2147483678" r:id="rId9"/>
    <p:sldLayoutId id="2147483669" r:id="rId10"/>
    <p:sldLayoutId id="2147483670" r:id="rId11"/>
    <p:sldLayoutId id="2147483679" r:id="rId12"/>
    <p:sldLayoutId id="2147483672" r:id="rId13"/>
    <p:sldLayoutId id="2147483673" r:id="rId14"/>
    <p:sldLayoutId id="2147483674" r:id="rId15"/>
    <p:sldLayoutId id="2147483675" r:id="rId16"/>
    <p:sldLayoutId id="2147483680" r:id="rId17"/>
    <p:sldLayoutId id="214748365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86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2" r:id="rId7"/>
    <p:sldLayoutId id="2147483694" r:id="rId8"/>
    <p:sldLayoutId id="2147483696" r:id="rId9"/>
    <p:sldLayoutId id="2147483698" r:id="rId10"/>
    <p:sldLayoutId id="2147483701" r:id="rId11"/>
    <p:sldLayoutId id="2147483702" r:id="rId12"/>
    <p:sldLayoutId id="214748378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8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13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3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0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microsoft.com/office/2007/relationships/hdphoto" Target="../media/hdphoto2.wdp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10" Type="http://schemas.openxmlformats.org/officeDocument/2006/relationships/image" Target="../media/image78.png"/><Relationship Id="rId4" Type="http://schemas.microsoft.com/office/2007/relationships/hdphoto" Target="../media/hdphoto2.wdp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microsoft.com/office/2007/relationships/hdphoto" Target="../media/hdphoto2.wdp"/><Relationship Id="rId4" Type="http://schemas.openxmlformats.org/officeDocument/2006/relationships/image" Target="../media/image89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image" Target="../media/image94.png"/><Relationship Id="rId5" Type="http://schemas.openxmlformats.org/officeDocument/2006/relationships/chart" Target="../charts/chart3.xml"/><Relationship Id="rId10" Type="http://schemas.microsoft.com/office/2007/relationships/hdphoto" Target="../media/hdphoto2.wdp"/><Relationship Id="rId4" Type="http://schemas.openxmlformats.org/officeDocument/2006/relationships/chart" Target="../charts/chart2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microsoft.com/office/2007/relationships/hdphoto" Target="../media/hdphoto2.wdp"/><Relationship Id="rId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microsoft.com/office/2007/relationships/hdphoto" Target="../media/hdphoto2.wdp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3.pn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3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16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emf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microsoft.com/office/2007/relationships/hdphoto" Target="../media/hdphoto2.wdp"/><Relationship Id="rId9" Type="http://schemas.openxmlformats.org/officeDocument/2006/relationships/image" Target="../media/image14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microsoft.com/office/2007/relationships/hdphoto" Target="../media/hdphoto2.wdp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hyperlink" Target="https://unisalerno-my.sharepoint.com/:i:/g/personal/f_abate20_studenti_unisa_it/ER2acknhEuJEmlEpA0XMAtwBid4qqrVpANOYpUAR6a4ztw?e=4QMSf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microsoft.com/office/2007/relationships/hdphoto" Target="../media/hdphoto2.wdp"/><Relationship Id="rId5" Type="http://schemas.openxmlformats.org/officeDocument/2006/relationships/image" Target="../media/image163.png"/><Relationship Id="rId10" Type="http://schemas.openxmlformats.org/officeDocument/2006/relationships/image" Target="../media/image16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microsoft.com/office/2007/relationships/hdphoto" Target="../media/hdphoto2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microsoft.com/office/2007/relationships/hdphoto" Target="../media/hdphoto2.wdp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_BB88FFFF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0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4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chart" Target="../charts/chart8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chart" Target="../charts/chart9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microsoft.com/office/2007/relationships/hdphoto" Target="../media/hdphoto2.wdp"/><Relationship Id="rId10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2253172" y="443197"/>
            <a:ext cx="4637654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4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Adobe Fan Heiti Std B"/>
              </a:rPr>
              <a:t>DIGITAL</a:t>
            </a:r>
          </a:p>
          <a:p>
            <a:pPr algn="ctr"/>
            <a:r>
              <a:rPr lang="en-US" sz="44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Adobe Fan Heiti Std B"/>
              </a:rPr>
              <a:t>DONATION</a:t>
            </a:r>
            <a:endParaRPr lang="ko-KR" altLang="en-US" sz="4400" b="1" spc="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cs typeface="Arial" pitchFamily="34" charset="0"/>
            </a:endParaRPr>
          </a:p>
        </p:txBody>
      </p:sp>
      <p:sp>
        <p:nvSpPr>
          <p:cNvPr id="6" name="TextBox 56">
            <a:extLst>
              <a:ext uri="{FF2B5EF4-FFF2-40B4-BE49-F238E27FC236}">
                <a16:creationId xmlns:a16="http://schemas.microsoft.com/office/drawing/2014/main" id="{6896D452-F494-48F2-8723-A956F7F67130}"/>
              </a:ext>
            </a:extLst>
          </p:cNvPr>
          <p:cNvSpPr txBox="1"/>
          <p:nvPr/>
        </p:nvSpPr>
        <p:spPr>
          <a:xfrm>
            <a:off x="2763281" y="4023195"/>
            <a:ext cx="3617432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Corso di Gestione dei Progetti Software</a:t>
            </a:r>
          </a:p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UNISA – Dipartimento di Informatica</a:t>
            </a:r>
          </a:p>
          <a:p>
            <a:pPr algn="ctr" defTabSz="685800" latinLnBrk="0"/>
            <a:r>
              <a:rPr lang="it-IT" altLang="ko-KR" sz="1000" b="1">
                <a:latin typeface="Garamond" panose="02020404030301010803" pitchFamily="18" charset="0"/>
                <a:cs typeface="Arial" pitchFamily="34" charset="0"/>
              </a:rPr>
              <a:t>Francesco Abate, Carmine Ferrara – 27/01/2022</a:t>
            </a: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49671656-88A2-4CB3-8883-420C633C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46" b="96840" l="5286" r="92857">
                        <a14:foregroundMark x1="50000" y1="29368" x2="48571" y2="34572"/>
                        <a14:foregroundMark x1="49000" y1="12825" x2="46000" y2="26208"/>
                        <a14:foregroundMark x1="48000" y1="33271" x2="43286" y2="45353"/>
                        <a14:foregroundMark x1="45000" y1="57063" x2="48571" y2="32528"/>
                        <a14:foregroundMark x1="48571" y1="32528" x2="43857" y2="62825"/>
                        <a14:foregroundMark x1="43857" y1="62825" x2="40000" y2="36617"/>
                        <a14:foregroundMark x1="39000" y1="33643" x2="22571" y2="51673"/>
                        <a14:foregroundMark x1="22571" y1="51673" x2="15286" y2="70446"/>
                        <a14:foregroundMark x1="21714" y1="75651" x2="11000" y2="53903"/>
                        <a14:foregroundMark x1="11000" y1="53903" x2="9000" y2="59294"/>
                        <a14:foregroundMark x1="7714" y1="57063" x2="5286" y2="73048"/>
                        <a14:foregroundMark x1="61571" y1="60037" x2="64857" y2="65799"/>
                        <a14:foregroundMark x1="62857" y1="57063" x2="55000" y2="52230"/>
                        <a14:foregroundMark x1="55286" y1="52788" x2="53286" y2="61896"/>
                        <a14:foregroundMark x1="47571" y1="5019" x2="46571" y2="3346"/>
                        <a14:foregroundMark x1="47000" y1="3717" x2="48000" y2="4275"/>
                        <a14:foregroundMark x1="54571" y1="48885" x2="51571" y2="58736"/>
                        <a14:foregroundMark x1="60571" y1="51487" x2="53571" y2="54833"/>
                        <a14:foregroundMark x1="58857" y1="67100" x2="60571" y2="51859"/>
                        <a14:foregroundMark x1="60571" y1="55762" x2="60571" y2="73606"/>
                        <a14:foregroundMark x1="64857" y1="70446" x2="65286" y2="73606"/>
                        <a14:foregroundMark x1="60571" y1="66543" x2="69571" y2="75279"/>
                        <a14:foregroundMark x1="86857" y1="86059" x2="81571" y2="91636"/>
                        <a14:foregroundMark x1="84286" y1="87361" x2="88857" y2="92565"/>
                        <a14:foregroundMark x1="83571" y1="86059" x2="88143" y2="92937"/>
                        <a14:foregroundMark x1="89857" y1="93866" x2="92857" y2="96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5371" y="2228033"/>
            <a:ext cx="1913257" cy="144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762647" y="781050"/>
            <a:ext cx="507316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 b="1" err="1">
                <a:latin typeface="Garamond" panose="02020404030301010803" pitchFamily="18" charset="0"/>
                <a:cs typeface="Arial" pitchFamily="34" charset="0"/>
              </a:rPr>
              <a:t>Versioning</a:t>
            </a:r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 degli artefatti documentativi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it-IT" altLang="ko-KR" sz="1400" b="1" err="1">
                <a:latin typeface="Garamond" panose="02020404030301010803" pitchFamily="18" charset="0"/>
                <a:cs typeface="Arial" pitchFamily="34" charset="0"/>
              </a:rPr>
              <a:t>Versioning</a:t>
            </a:r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 del codice sorgente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Tool di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versioning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1990ACE-614B-4984-A1A9-58FDF29E9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3585" y="214117"/>
            <a:ext cx="4715265" cy="47152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90F9A66-2E36-4805-8A5A-7B129D6A7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7" y="1314178"/>
            <a:ext cx="876859" cy="8768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9C96FC-D8A6-4247-95B6-71AF8259E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24" y="1366809"/>
            <a:ext cx="1157394" cy="77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D1AD67B-D03D-445B-83B1-B759026DF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3475" y="1366810"/>
            <a:ext cx="1193434" cy="77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348EF62-B5DE-4ACA-AD1C-6F871AF40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938" y="3030540"/>
            <a:ext cx="2456870" cy="1331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1AFA308-835E-4C00-81B3-FE4D8A779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40" y="3030540"/>
            <a:ext cx="705112" cy="70511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F0A3976-9ABF-4F10-9605-9893E6145E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5140" y="3850320"/>
            <a:ext cx="1512002" cy="512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A2641B-7027-45EE-B828-64383C451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07" y="1314178"/>
            <a:ext cx="876859" cy="876859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E4B255CE-543F-4B68-A7ED-852D3E296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3585" y="184380"/>
            <a:ext cx="4715265" cy="47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4001576" y="4517836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657916" y="128743"/>
            <a:ext cx="38281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Principali Tool di Lavoro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-1473447" y="555919"/>
            <a:ext cx="507316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Tool di modellazione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1026" name="Picture 2" descr="Visual Paradigm: Desktop and Online">
            <a:extLst>
              <a:ext uri="{FF2B5EF4-FFF2-40B4-BE49-F238E27FC236}">
                <a16:creationId xmlns:a16="http://schemas.microsoft.com/office/drawing/2014/main" id="{833741EE-DB62-407B-A6E9-31E18987C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15" y="1191414"/>
            <a:ext cx="8858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83AA38B-A03E-49BA-A6FF-73A55B799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38" y="791637"/>
            <a:ext cx="875626" cy="8756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DABC5C9-BCC3-4489-BA4E-81156D708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84" y="951147"/>
            <a:ext cx="2119104" cy="1038361"/>
          </a:xfrm>
          <a:prstGeom prst="rect">
            <a:avLst/>
          </a:prstGeom>
        </p:spPr>
      </p:pic>
      <p:sp>
        <p:nvSpPr>
          <p:cNvPr id="21" name="TextBox 56">
            <a:extLst>
              <a:ext uri="{FF2B5EF4-FFF2-40B4-BE49-F238E27FC236}">
                <a16:creationId xmlns:a16="http://schemas.microsoft.com/office/drawing/2014/main" id="{51F9E8B0-9593-4DB3-8C84-05C58FE1235B}"/>
              </a:ext>
            </a:extLst>
          </p:cNvPr>
          <p:cNvSpPr txBox="1"/>
          <p:nvPr/>
        </p:nvSpPr>
        <p:spPr>
          <a:xfrm>
            <a:off x="5982152" y="605031"/>
            <a:ext cx="3828168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Tool per la documentazione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3" name="TextBox 56">
            <a:extLst>
              <a:ext uri="{FF2B5EF4-FFF2-40B4-BE49-F238E27FC236}">
                <a16:creationId xmlns:a16="http://schemas.microsoft.com/office/drawing/2014/main" id="{DB6F2F15-3E14-4DAF-97CF-8CED67A8B215}"/>
              </a:ext>
            </a:extLst>
          </p:cNvPr>
          <p:cNvSpPr txBox="1"/>
          <p:nvPr/>
        </p:nvSpPr>
        <p:spPr>
          <a:xfrm>
            <a:off x="-885058" y="4675407"/>
            <a:ext cx="507316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Tool di scheduling e di management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ACF290-0987-4EB7-BA2D-E4AF8C9BB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15" y="3397738"/>
            <a:ext cx="885825" cy="853925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5B68492-978E-4E32-9F03-7E70D39D26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889" y="1289962"/>
            <a:ext cx="3596900" cy="2432305"/>
          </a:xfrm>
          <a:prstGeom prst="rect">
            <a:avLst/>
          </a:prstGeom>
        </p:spPr>
      </p:pic>
      <p:pic>
        <p:nvPicPr>
          <p:cNvPr id="1030" name="Picture 6" descr="Scarica Microsoft Project: è gratis! Ultima versione 2022">
            <a:extLst>
              <a:ext uri="{FF2B5EF4-FFF2-40B4-BE49-F238E27FC236}">
                <a16:creationId xmlns:a16="http://schemas.microsoft.com/office/drawing/2014/main" id="{8FF2FDB6-8E67-4761-B1C6-0686221D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3" y="3735820"/>
            <a:ext cx="826688" cy="82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56">
            <a:extLst>
              <a:ext uri="{FF2B5EF4-FFF2-40B4-BE49-F238E27FC236}">
                <a16:creationId xmlns:a16="http://schemas.microsoft.com/office/drawing/2014/main" id="{F7598BC0-5C54-460F-A5F3-F96C3BF71FAF}"/>
              </a:ext>
            </a:extLst>
          </p:cNvPr>
          <p:cNvSpPr txBox="1"/>
          <p:nvPr/>
        </p:nvSpPr>
        <p:spPr>
          <a:xfrm>
            <a:off x="5756140" y="4711615"/>
            <a:ext cx="507316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Tool di Sviluppo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80C737F-2723-4163-B49F-CE2B2199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410" y="3406256"/>
            <a:ext cx="826688" cy="82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lenium IDE Reviews 2022: Details, Pricing, &amp;amp; Features | G2">
            <a:extLst>
              <a:ext uri="{FF2B5EF4-FFF2-40B4-BE49-F238E27FC236}">
                <a16:creationId xmlns:a16="http://schemas.microsoft.com/office/drawing/2014/main" id="{59BD918F-8174-4D93-A28D-C864318F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90" y="3567208"/>
            <a:ext cx="2536139" cy="1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64197" y="548086"/>
            <a:ext cx="443519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Principali Vincoli Progettuali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688219" y="119693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3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BE146A1-AEA7-41DE-AA74-9CF2F5CB1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5729" y="784648"/>
            <a:ext cx="6352541" cy="42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2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881766" y="106353"/>
            <a:ext cx="338046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Vincoli di realizzazione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300519" y="819388"/>
            <a:ext cx="6520643" cy="36672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Rispetto scadenze (di fine e quelle intermedie definite dal management)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Budget/Effort non superiore a 50*n ore, dove n sono i membri del team (compresi i PM)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Applicazione con tecnologie proposte dal team di sviluppo e discusse con i PM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Identificazione ed uso di almeno un design pattern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Almeno uno use case per ogni membro del team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Almeno un sequence diagram ogni 2 membri del team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Uso di UML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del sistema di versioning GitHub, dove tutti i membri forniscono il loro contributo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di tool di management Trello o ClickUp per divisione compiti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di Slack per le comunicazioni ufficiali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di quality tool come Checkstyle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Parte di progetto con approccio Agile (Scrum)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Generazione di JavaDoc o documentazione simile a corredo di ogni componente sviluppata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7DFFA1-1C1A-4AB2-9C15-32AA46DCC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92" y="876872"/>
            <a:ext cx="1181100" cy="11811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6D87493-8A65-41F2-A28D-56CD9090D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27" y="3085529"/>
            <a:ext cx="1181101" cy="1181101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C3D0EC-77A7-48CE-92DF-58E537BBED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97" y="1707998"/>
            <a:ext cx="1181102" cy="11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CF2151-321B-4ABA-B82E-E3F2E41736F9}"/>
              </a:ext>
            </a:extLst>
          </p:cNvPr>
          <p:cNvSpPr txBox="1"/>
          <p:nvPr/>
        </p:nvSpPr>
        <p:spPr>
          <a:xfrm>
            <a:off x="1696575" y="101137"/>
            <a:ext cx="575084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Criteri di accettazione e premialità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320839" y="1245938"/>
            <a:ext cx="6520643" cy="26516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Criteri di accettazione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Branch coverage dei casi di test: almeno 75%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Buona manutenibilità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Il numero di warning dati in output da Checkstyle inferiore ad una soglia molto bassa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>
              <a:lnSpc>
                <a:spcPct val="150000"/>
              </a:lnSpc>
            </a:pPr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Criteri di premialità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di sistemi di build, come Maven o Gradle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5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del pull-based development tramite l’applicazione di code review</a:t>
            </a:r>
          </a:p>
          <a:p>
            <a:pPr marL="171450" indent="-171450" defTabSz="685800" latinLnBrk="0">
              <a:lnSpc>
                <a:spcPct val="150000"/>
              </a:lnSpc>
              <a:buBlip>
                <a:blip r:embed="rId6"/>
              </a:buBlip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Utilizzo di un processo di Continuous Integration, tramite l’utilizzo di Travis o GitHub Actions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887608-29DA-4B7B-A81B-3821C63E3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58" y="3174292"/>
            <a:ext cx="1061591" cy="10615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33FF9A-72F3-4687-99A4-42F9DE04B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87" y="1092914"/>
            <a:ext cx="1061590" cy="106159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4D7E355-09A0-4EC2-BFBF-B20981B35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22" y="2040953"/>
            <a:ext cx="1061591" cy="106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-86994" y="482506"/>
            <a:ext cx="552878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Human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Resources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Management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394352" y="37245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4 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33C5A046-D2B4-462A-8AA4-A5D95557D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422" y="843670"/>
            <a:ext cx="6193155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1724723" y="651249"/>
            <a:ext cx="2765502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Questionario di Selezione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D861FF-EAFF-4455-9835-CF84172595EE}"/>
              </a:ext>
            </a:extLst>
          </p:cNvPr>
          <p:cNvSpPr txBox="1"/>
          <p:nvPr/>
        </p:nvSpPr>
        <p:spPr>
          <a:xfrm>
            <a:off x="2556908" y="73249"/>
            <a:ext cx="416270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Selezione delle Risorse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184F54-10AD-47FC-8977-449F04194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6" y="851304"/>
            <a:ext cx="4853684" cy="1692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F6DBCC1-F3E6-4283-9996-7A07C547A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750" y="1016256"/>
            <a:ext cx="3961006" cy="1683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F5384A-8711-4CD5-98E2-FD9B8F194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150" y="2808321"/>
            <a:ext cx="5624463" cy="1683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12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CF2151-321B-4ABA-B82E-E3F2E41736F9}"/>
              </a:ext>
            </a:extLst>
          </p:cNvPr>
          <p:cNvSpPr txBox="1"/>
          <p:nvPr/>
        </p:nvSpPr>
        <p:spPr>
          <a:xfrm>
            <a:off x="1696575" y="101137"/>
            <a:ext cx="575084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L’organizzazione del team C09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ED89CB-6227-4BC9-8B22-5A9F47109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1" y="1175366"/>
            <a:ext cx="8453538" cy="215757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73DE23-9700-42A1-8E01-1E25D59C287D}"/>
              </a:ext>
            </a:extLst>
          </p:cNvPr>
          <p:cNvSpPr txBox="1"/>
          <p:nvPr/>
        </p:nvSpPr>
        <p:spPr>
          <a:xfrm>
            <a:off x="898069" y="669029"/>
            <a:ext cx="73478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Organizational Breakdown </a:t>
            </a:r>
            <a:r>
              <a:rPr lang="it-IT" sz="24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Structure</a:t>
            </a:r>
            <a:endParaRPr lang="it-IT" sz="24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5122" name="Picture 2" descr="Organization chart - Free business icons">
            <a:extLst>
              <a:ext uri="{FF2B5EF4-FFF2-40B4-BE49-F238E27FC236}">
                <a16:creationId xmlns:a16="http://schemas.microsoft.com/office/drawing/2014/main" id="{CF2CB644-AABF-446D-9669-8E07CB248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4" y="3758325"/>
            <a:ext cx="1077951" cy="10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62;p6">
            <a:extLst>
              <a:ext uri="{FF2B5EF4-FFF2-40B4-BE49-F238E27FC236}">
                <a16:creationId xmlns:a16="http://schemas.microsoft.com/office/drawing/2014/main" id="{14C6C8C0-26F2-4178-8220-6741119CF3B3}"/>
              </a:ext>
            </a:extLst>
          </p:cNvPr>
          <p:cNvSpPr txBox="1"/>
          <p:nvPr/>
        </p:nvSpPr>
        <p:spPr>
          <a:xfrm>
            <a:off x="1696575" y="3613061"/>
            <a:ext cx="2176615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Team Gerarchico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sym typeface="Source Sans Pro"/>
              </a:rPr>
              <a:t>nelle prime fasi di progetto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lang="it-IT" sz="1100">
              <a:solidFill>
                <a:schemeClr val="dk1"/>
              </a:solidFill>
              <a:latin typeface="Garamond" panose="02020404030301010803" pitchFamily="18" charset="0"/>
              <a:ea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sym typeface="Source Sans Pro"/>
              </a:rPr>
              <a:t>Ovviamente non Centralizzato Puro Ma con qualche compromesso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Garamond" panose="02020404030301010803" pitchFamily="18" charset="0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24" name="Picture 4" descr="Il sistema politico svizzero - SWI swissinfo.ch">
            <a:extLst>
              <a:ext uri="{FF2B5EF4-FFF2-40B4-BE49-F238E27FC236}">
                <a16:creationId xmlns:a16="http://schemas.microsoft.com/office/drawing/2014/main" id="{716EEFBB-6667-4EF6-B099-6E3BED97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3718139"/>
            <a:ext cx="1158324" cy="115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62;p6">
            <a:extLst>
              <a:ext uri="{FF2B5EF4-FFF2-40B4-BE49-F238E27FC236}">
                <a16:creationId xmlns:a16="http://schemas.microsoft.com/office/drawing/2014/main" id="{A609C1A4-7026-4D07-AC88-8A649564173C}"/>
              </a:ext>
            </a:extLst>
          </p:cNvPr>
          <p:cNvSpPr txBox="1"/>
          <p:nvPr/>
        </p:nvSpPr>
        <p:spPr>
          <a:xfrm>
            <a:off x="5757935" y="3969695"/>
            <a:ext cx="2176615" cy="68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Team Democratico Decentralizzato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sym typeface="Source Sans Pro"/>
              </a:rPr>
              <a:t>Con l’utilizzo di </a:t>
            </a:r>
            <a:r>
              <a:rPr lang="it-IT" sz="1100" err="1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sym typeface="Source Sans Pro"/>
              </a:rPr>
              <a:t>Scrum</a:t>
            </a:r>
            <a:endParaRPr lang="it-IT" sz="1100">
              <a:solidFill>
                <a:schemeClr val="dk1"/>
              </a:solidFill>
              <a:latin typeface="Garamond" panose="02020404030301010803" pitchFamily="18" charset="0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7604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73DE23-9700-42A1-8E01-1E25D59C287D}"/>
              </a:ext>
            </a:extLst>
          </p:cNvPr>
          <p:cNvSpPr txBox="1"/>
          <p:nvPr/>
        </p:nvSpPr>
        <p:spPr>
          <a:xfrm>
            <a:off x="898069" y="135100"/>
            <a:ext cx="73478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Team </a:t>
            </a:r>
            <a:r>
              <a:rPr lang="it-IT" sz="24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Contract</a:t>
            </a:r>
            <a:endParaRPr lang="it-IT" sz="24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AEF103-4BE1-4609-ACAF-E979E9D68152}"/>
              </a:ext>
            </a:extLst>
          </p:cNvPr>
          <p:cNvSpPr txBox="1"/>
          <p:nvPr/>
        </p:nvSpPr>
        <p:spPr>
          <a:xfrm>
            <a:off x="3697661" y="784384"/>
            <a:ext cx="4676078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800">
                <a:effectLst/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Codice di condotta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EFE12D-5825-4B7F-91FA-BE5EC83F3453}"/>
              </a:ext>
            </a:extLst>
          </p:cNvPr>
          <p:cNvSpPr txBox="1"/>
          <p:nvPr/>
        </p:nvSpPr>
        <p:spPr>
          <a:xfrm>
            <a:off x="6517782" y="1889981"/>
            <a:ext cx="4676078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Partecipazione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FFAAAA-10E9-4002-9D79-11F7D26105A4}"/>
              </a:ext>
            </a:extLst>
          </p:cNvPr>
          <p:cNvSpPr txBox="1"/>
          <p:nvPr/>
        </p:nvSpPr>
        <p:spPr>
          <a:xfrm>
            <a:off x="6698523" y="2784920"/>
            <a:ext cx="1644271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Comunicazione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E8E0C01-7B7E-4F0E-AE2E-3B1C0EAD1968}"/>
              </a:ext>
            </a:extLst>
          </p:cNvPr>
          <p:cNvSpPr txBox="1"/>
          <p:nvPr/>
        </p:nvSpPr>
        <p:spPr>
          <a:xfrm>
            <a:off x="898069" y="2720345"/>
            <a:ext cx="5557024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err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Problem</a:t>
            </a: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Solving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4CE4CA-31F9-4010-A60A-8DF7040533D7}"/>
              </a:ext>
            </a:extLst>
          </p:cNvPr>
          <p:cNvSpPr txBox="1"/>
          <p:nvPr/>
        </p:nvSpPr>
        <p:spPr>
          <a:xfrm>
            <a:off x="1632223" y="1889863"/>
            <a:ext cx="5557024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Meeting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092F31-5FBD-4ADC-A994-3670F08B75C2}"/>
              </a:ext>
            </a:extLst>
          </p:cNvPr>
          <p:cNvSpPr txBox="1"/>
          <p:nvPr/>
        </p:nvSpPr>
        <p:spPr>
          <a:xfrm>
            <a:off x="3525429" y="4103612"/>
            <a:ext cx="2093135" cy="46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Criteri di valutazione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21121C0-D98A-4085-AE06-BDF51F52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770" y="1419237"/>
            <a:ext cx="3249930" cy="26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73DE23-9700-42A1-8E01-1E25D59C287D}"/>
              </a:ext>
            </a:extLst>
          </p:cNvPr>
          <p:cNvSpPr txBox="1"/>
          <p:nvPr/>
        </p:nvSpPr>
        <p:spPr>
          <a:xfrm>
            <a:off x="898069" y="135100"/>
            <a:ext cx="73478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 Criteri di Valutazione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4CE4CA-31F9-4010-A60A-8DF7040533D7}"/>
              </a:ext>
            </a:extLst>
          </p:cNvPr>
          <p:cNvSpPr txBox="1"/>
          <p:nvPr/>
        </p:nvSpPr>
        <p:spPr>
          <a:xfrm>
            <a:off x="441073" y="836575"/>
            <a:ext cx="826185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Produttività	Comunicazione	Qualità degli artefatti</a:t>
            </a: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endParaRPr lang="it-IT">
              <a:uFill>
                <a:solidFill>
                  <a:srgbClr val="1F4E79"/>
                </a:solidFill>
              </a:uFill>
              <a:latin typeface="Garamond" panose="02020404030301010803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endParaRPr lang="it-IT">
              <a:uFill>
                <a:solidFill>
                  <a:srgbClr val="1F4E79"/>
                </a:solidFill>
              </a:uFill>
              <a:latin typeface="Garamond" panose="02020404030301010803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endParaRPr lang="it-IT">
              <a:uFill>
                <a:solidFill>
                  <a:srgbClr val="1F4E79"/>
                </a:solidFill>
              </a:uFill>
              <a:latin typeface="Garamond" panose="02020404030301010803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it-IT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Proattività	Team Working	Autonomia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271034-ED2A-4381-9139-7EA5CA70F297}"/>
              </a:ext>
            </a:extLst>
          </p:cNvPr>
          <p:cNvSpPr txBox="1"/>
          <p:nvPr/>
        </p:nvSpPr>
        <p:spPr>
          <a:xfrm>
            <a:off x="2131410" y="4356458"/>
            <a:ext cx="4881178" cy="34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 </a:t>
            </a:r>
            <a:r>
              <a:rPr lang="it-IT" sz="1200" b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Team </a:t>
            </a:r>
            <a:r>
              <a:rPr lang="it-IT" sz="1200" b="1" err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Contract</a:t>
            </a:r>
            <a:r>
              <a:rPr lang="it-IT" sz="1200" b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le valutazioni individuali non sono pubbliche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9F425D6-22B2-41D8-816F-0A92390D99CA}"/>
              </a:ext>
            </a:extLst>
          </p:cNvPr>
          <p:cNvSpPr txBox="1"/>
          <p:nvPr/>
        </p:nvSpPr>
        <p:spPr>
          <a:xfrm>
            <a:off x="570239" y="4008425"/>
            <a:ext cx="8003521" cy="34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totale sono state svolte 6 sessioni di valutazione bisettimanali consegnate periodicamente ai Team </a:t>
            </a:r>
            <a:r>
              <a:rPr lang="it-IT" sz="1200" err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Members</a:t>
            </a:r>
            <a:endParaRPr lang="it-IT" sz="1200">
              <a:uFill>
                <a:solidFill>
                  <a:srgbClr val="1F4E79"/>
                </a:solidFill>
              </a:uFill>
              <a:latin typeface="Garamond" panose="02020404030301010803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BE3877B-4B7B-4087-AECD-53C282CF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72" y="1312569"/>
            <a:ext cx="843163" cy="8431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A721CBD-EFB9-4817-BDF0-AB425CBBD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61" y="1312569"/>
            <a:ext cx="843163" cy="843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2FF16-9CEB-49DB-95AA-7B940F6F6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74" y="1374931"/>
            <a:ext cx="780801" cy="7808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3880E6-91CF-4157-B1AD-DDDE4E731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06" y="2930384"/>
            <a:ext cx="755462" cy="75546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0B0331-3065-4A83-98EC-00F1F8FF6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22" y="2982928"/>
            <a:ext cx="702310" cy="70231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63441D4-27CC-4B02-8078-DE893C5CA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13" y="2929456"/>
            <a:ext cx="755782" cy="755782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942718B-F1B2-49A0-BBA8-B33A440D51F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99A0DB9-796F-4A0F-9BE7-B1F90F57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34B5549-25E2-4F55-82A1-879B9272A3A5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12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CEF6F00-4DD5-4359-96EC-3753BC238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b="5306"/>
          <a:stretch/>
        </p:blipFill>
        <p:spPr>
          <a:xfrm>
            <a:off x="6081252" y="986126"/>
            <a:ext cx="1850845" cy="185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81A363-9BEF-4FED-908F-2EC9C4A9E875}"/>
              </a:ext>
            </a:extLst>
          </p:cNvPr>
          <p:cNvSpPr txBox="1"/>
          <p:nvPr/>
        </p:nvSpPr>
        <p:spPr>
          <a:xfrm>
            <a:off x="5927269" y="2933148"/>
            <a:ext cx="2158809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Carmine Ferrara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0522500990</a:t>
            </a:r>
          </a:p>
          <a:p>
            <a:pPr algn="ctr"/>
            <a:r>
              <a:rPr lang="it-IT" sz="1100" b="1">
                <a:latin typeface="Garamond"/>
                <a:cs typeface="Arial"/>
              </a:rPr>
              <a:t>c.ferrara49@studenti.unisa.it</a:t>
            </a:r>
          </a:p>
          <a:p>
            <a:pPr algn="ctr"/>
            <a:r>
              <a:rPr lang="it-IT" sz="1050" b="1" err="1">
                <a:latin typeface="Garamond"/>
                <a:cs typeface="Arial"/>
              </a:rPr>
              <a:t>Github</a:t>
            </a:r>
            <a:r>
              <a:rPr lang="it-IT" sz="1050" b="1">
                <a:latin typeface="Garamond"/>
                <a:cs typeface="Arial"/>
              </a:rPr>
              <a:t>: CFerrara98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D13312C-1BAC-4EFF-80B6-CDF04908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12724"/>
          <a:stretch/>
        </p:blipFill>
        <p:spPr>
          <a:xfrm>
            <a:off x="1176819" y="1072647"/>
            <a:ext cx="1856486" cy="1863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474087-0BE8-4ED8-91BE-C60596A19CAD}"/>
              </a:ext>
            </a:extLst>
          </p:cNvPr>
          <p:cNvSpPr txBox="1"/>
          <p:nvPr/>
        </p:nvSpPr>
        <p:spPr>
          <a:xfrm>
            <a:off x="1057923" y="2974656"/>
            <a:ext cx="2158809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Francesco Abate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0522500993</a:t>
            </a:r>
          </a:p>
          <a:p>
            <a:pPr algn="ctr"/>
            <a:r>
              <a:rPr lang="it-IT" sz="1100" b="1">
                <a:latin typeface="Garamond"/>
                <a:cs typeface="Arial"/>
              </a:rPr>
              <a:t>f.abate20@studenti.unisa.it</a:t>
            </a:r>
          </a:p>
          <a:p>
            <a:pPr algn="ctr"/>
            <a:r>
              <a:rPr lang="it-IT" sz="1100" b="1">
                <a:latin typeface="Garamond"/>
                <a:cs typeface="Arial"/>
              </a:rPr>
              <a:t>Github: frekkanzer2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3033305" y="111131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Project Managers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48DBF1-D2D2-4516-8214-EB6077C242AE}"/>
              </a:ext>
            </a:extLst>
          </p:cNvPr>
          <p:cNvSpPr txBox="1"/>
          <p:nvPr/>
        </p:nvSpPr>
        <p:spPr>
          <a:xfrm>
            <a:off x="1966594" y="4009059"/>
            <a:ext cx="52051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Entrambi studenti del corso di laurea magistrale di Informatica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Con curriculum Software Engineering and IT Management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Project Managers del team C09 - Digital </a:t>
            </a:r>
            <a:r>
              <a:rPr lang="it-IT" sz="1200" b="1" err="1">
                <a:latin typeface="Garamond"/>
                <a:cs typeface="Arial"/>
              </a:rPr>
              <a:t>Donation</a:t>
            </a:r>
            <a:endParaRPr lang="it-IT" sz="1200" b="1">
              <a:latin typeface="Garamond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EF9F97-E8D2-4AEB-BB54-8DCDC0A3CF0F}"/>
              </a:ext>
            </a:extLst>
          </p:cNvPr>
          <p:cNvSpPr txBox="1"/>
          <p:nvPr/>
        </p:nvSpPr>
        <p:spPr>
          <a:xfrm>
            <a:off x="3372564" y="2496598"/>
            <a:ext cx="2369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100" b="1">
                <a:latin typeface="Garamond"/>
                <a:cs typeface="Arial"/>
              </a:rPr>
              <a:t>Insieme oltre gli schemi,</a:t>
            </a:r>
          </a:p>
          <a:p>
            <a:pPr algn="ctr"/>
            <a:r>
              <a:rPr lang="it-IT" sz="1100" b="1">
                <a:latin typeface="Garamond"/>
                <a:cs typeface="Arial"/>
              </a:rPr>
              <a:t>la chiave del successo è tra i rischi</a:t>
            </a:r>
          </a:p>
        </p:txBody>
      </p:sp>
    </p:spTree>
    <p:extLst>
      <p:ext uri="{BB962C8B-B14F-4D97-AF65-F5344CB8AC3E}">
        <p14:creationId xmlns:p14="http://schemas.microsoft.com/office/powerpoint/2010/main" val="182432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co 19">
            <a:extLst>
              <a:ext uri="{FF2B5EF4-FFF2-40B4-BE49-F238E27FC236}">
                <a16:creationId xmlns:a16="http://schemas.microsoft.com/office/drawing/2014/main" id="{A633C787-BAC5-431F-AC17-16EF9F144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992315"/>
              </p:ext>
            </p:extLst>
          </p:nvPr>
        </p:nvGraphicFramePr>
        <p:xfrm>
          <a:off x="109581" y="992705"/>
          <a:ext cx="2974460" cy="188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Grafico 7">
            <a:extLst>
              <a:ext uri="{FF2B5EF4-FFF2-40B4-BE49-F238E27FC236}">
                <a16:creationId xmlns:a16="http://schemas.microsoft.com/office/drawing/2014/main" id="{879407DF-A1F5-40F3-B012-B0199AF203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821644"/>
              </p:ext>
            </p:extLst>
          </p:nvPr>
        </p:nvGraphicFramePr>
        <p:xfrm>
          <a:off x="109583" y="2935017"/>
          <a:ext cx="3361038" cy="188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Grafico 8">
            <a:extLst>
              <a:ext uri="{FF2B5EF4-FFF2-40B4-BE49-F238E27FC236}">
                <a16:creationId xmlns:a16="http://schemas.microsoft.com/office/drawing/2014/main" id="{E30DF753-156B-4CC5-B672-40B0DA4C4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489210"/>
              </p:ext>
            </p:extLst>
          </p:nvPr>
        </p:nvGraphicFramePr>
        <p:xfrm>
          <a:off x="3155523" y="992705"/>
          <a:ext cx="2904438" cy="188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Grafico 6">
            <a:extLst>
              <a:ext uri="{FF2B5EF4-FFF2-40B4-BE49-F238E27FC236}">
                <a16:creationId xmlns:a16="http://schemas.microsoft.com/office/drawing/2014/main" id="{DB3C465A-088E-4B92-AEE4-DCB952A8DE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128552"/>
              </p:ext>
            </p:extLst>
          </p:nvPr>
        </p:nvGraphicFramePr>
        <p:xfrm>
          <a:off x="3537125" y="2935016"/>
          <a:ext cx="2715394" cy="188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Grafico 8">
            <a:extLst>
              <a:ext uri="{FF2B5EF4-FFF2-40B4-BE49-F238E27FC236}">
                <a16:creationId xmlns:a16="http://schemas.microsoft.com/office/drawing/2014/main" id="{39071A13-55D1-4233-94AD-A75716197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094646"/>
              </p:ext>
            </p:extLst>
          </p:nvPr>
        </p:nvGraphicFramePr>
        <p:xfrm>
          <a:off x="6129978" y="992704"/>
          <a:ext cx="2904438" cy="1883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Grafico 7">
            <a:extLst>
              <a:ext uri="{FF2B5EF4-FFF2-40B4-BE49-F238E27FC236}">
                <a16:creationId xmlns:a16="http://schemas.microsoft.com/office/drawing/2014/main" id="{023F497A-76F7-4784-BE40-1B8916FBD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829195"/>
              </p:ext>
            </p:extLst>
          </p:nvPr>
        </p:nvGraphicFramePr>
        <p:xfrm>
          <a:off x="6319023" y="2935016"/>
          <a:ext cx="2715393" cy="1883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8" name="Gruppo 7">
            <a:extLst>
              <a:ext uri="{FF2B5EF4-FFF2-40B4-BE49-F238E27FC236}">
                <a16:creationId xmlns:a16="http://schemas.microsoft.com/office/drawing/2014/main" id="{D81F4FAB-CA0A-4249-B5F4-C43EADFE55D3}"/>
              </a:ext>
            </a:extLst>
          </p:cNvPr>
          <p:cNvGrpSpPr/>
          <p:nvPr/>
        </p:nvGrpSpPr>
        <p:grpSpPr>
          <a:xfrm>
            <a:off x="109582" y="101489"/>
            <a:ext cx="1416223" cy="447345"/>
            <a:chOff x="7370007" y="4481130"/>
            <a:chExt cx="1416223" cy="44734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B25A6F9-6931-4138-928B-94CB7AFA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68F2FBF6-6D23-4BF9-8C46-500E340D3EA7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441834-ABD2-45A8-8891-E2A53BD7ECB1}"/>
              </a:ext>
            </a:extLst>
          </p:cNvPr>
          <p:cNvSpPr txBox="1"/>
          <p:nvPr/>
        </p:nvSpPr>
        <p:spPr>
          <a:xfrm>
            <a:off x="898071" y="377590"/>
            <a:ext cx="73478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Andamenti Generali delle Valutazioni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54F48E4-765D-45B0-A7F6-D68E2DFA5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9787" y="4577961"/>
            <a:ext cx="856374" cy="1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119542" y="502322"/>
            <a:ext cx="312977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Modello di Sviluppo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672057" y="90603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5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5BAFC8E-D257-4BD7-9A08-CCB61E21F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1327" y="304978"/>
            <a:ext cx="4667462" cy="46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6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884866" y="292584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Modello di Sviluppo</a:t>
            </a: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26213FFB-5073-4447-8884-FDAC673C5008}"/>
              </a:ext>
            </a:extLst>
          </p:cNvPr>
          <p:cNvSpPr txBox="1"/>
          <p:nvPr/>
        </p:nvSpPr>
        <p:spPr>
          <a:xfrm>
            <a:off x="4792810" y="1757849"/>
            <a:ext cx="218870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Implementazione</a:t>
            </a:r>
          </a:p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Testing </a:t>
            </a:r>
          </a:p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Documentazione Finale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C183263D-5F9E-48AB-87E6-8BC1D391A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9" y="2596354"/>
            <a:ext cx="3576481" cy="2020648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85DAF74-C3EA-4D58-9F39-7C616B63AC37}"/>
              </a:ext>
            </a:extLst>
          </p:cNvPr>
          <p:cNvSpPr txBox="1"/>
          <p:nvPr/>
        </p:nvSpPr>
        <p:spPr>
          <a:xfrm>
            <a:off x="356840" y="1175129"/>
            <a:ext cx="398507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Modello V&amp;V con Retroazione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B0E64DC-1417-404B-B1FC-11ABF2A3835C}"/>
              </a:ext>
            </a:extLst>
          </p:cNvPr>
          <p:cNvSpPr txBox="1"/>
          <p:nvPr/>
        </p:nvSpPr>
        <p:spPr>
          <a:xfrm>
            <a:off x="4802083" y="1175128"/>
            <a:ext cx="398507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Scrum</a:t>
            </a:r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Framework</a:t>
            </a:r>
          </a:p>
        </p:txBody>
      </p:sp>
      <p:pic>
        <p:nvPicPr>
          <p:cNvPr id="2052" name="Picture 4" descr="Agile Software Development | Kunz, Leigh and Associates">
            <a:extLst>
              <a:ext uri="{FF2B5EF4-FFF2-40B4-BE49-F238E27FC236}">
                <a16:creationId xmlns:a16="http://schemas.microsoft.com/office/drawing/2014/main" id="{394EADE8-50CA-4CE8-890D-879D4147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810" y="2878661"/>
            <a:ext cx="3733461" cy="1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56">
            <a:extLst>
              <a:ext uri="{FF2B5EF4-FFF2-40B4-BE49-F238E27FC236}">
                <a16:creationId xmlns:a16="http://schemas.microsoft.com/office/drawing/2014/main" id="{8BC7C979-CE62-41EA-BEC7-E18DE31DD019}"/>
              </a:ext>
            </a:extLst>
          </p:cNvPr>
          <p:cNvSpPr txBox="1"/>
          <p:nvPr/>
        </p:nvSpPr>
        <p:spPr>
          <a:xfrm>
            <a:off x="1697729" y="1757849"/>
            <a:ext cx="264419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defTabSz="685800" latinLnBrk="0"/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Requirement</a:t>
            </a: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 </a:t>
            </a: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Elicitation</a:t>
            </a: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 &amp; Analysis</a:t>
            </a:r>
          </a:p>
          <a:p>
            <a:pPr algn="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System Design</a:t>
            </a:r>
          </a:p>
          <a:p>
            <a:pPr algn="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Object Design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>
              <a:latin typeface="Garamond" panose="020204040303010108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76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423747" y="644562"/>
            <a:ext cx="347174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Schedule Management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394351" y="121342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6 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E5E0F7A-E0B7-40A0-A949-AD1B4AC2C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804" y="724747"/>
            <a:ext cx="6442392" cy="42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5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7FFAE0-9B7E-4FED-BC17-0986B7684396}"/>
              </a:ext>
            </a:extLst>
          </p:cNvPr>
          <p:cNvSpPr txBox="1"/>
          <p:nvPr/>
        </p:nvSpPr>
        <p:spPr>
          <a:xfrm>
            <a:off x="1351532" y="4041693"/>
            <a:ext cx="6440930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Le ore rip</a:t>
            </a:r>
            <a:r>
              <a:rPr lang="it-IT" sz="1200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ortate per ogni team </a:t>
            </a:r>
            <a:r>
              <a:rPr lang="it-IT" sz="1200" err="1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member</a:t>
            </a:r>
            <a:r>
              <a:rPr lang="it-IT" sz="1200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sono quelle convalidate dai Project Managers</a:t>
            </a:r>
            <a:endParaRPr lang="it-IT" sz="1200">
              <a:effectLst/>
              <a:latin typeface="Garamond" panose="02020404030301010803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2784294" y="266772"/>
            <a:ext cx="357540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Scheduling del Progetto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2DFA2FF-ED9B-41CD-A410-5864F4067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00046"/>
              </p:ext>
            </p:extLst>
          </p:nvPr>
        </p:nvGraphicFramePr>
        <p:xfrm>
          <a:off x="237892" y="1179427"/>
          <a:ext cx="8668215" cy="2754062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63135">
                  <a:extLst>
                    <a:ext uri="{9D8B030D-6E8A-4147-A177-3AD203B41FA5}">
                      <a16:colId xmlns:a16="http://schemas.microsoft.com/office/drawing/2014/main" val="3158161320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1002101756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1494725230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3143407016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4283298967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3850785382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153316631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3450115813"/>
                    </a:ext>
                  </a:extLst>
                </a:gridCol>
                <a:gridCol w="963135">
                  <a:extLst>
                    <a:ext uri="{9D8B030D-6E8A-4147-A177-3AD203B41FA5}">
                      <a16:colId xmlns:a16="http://schemas.microsoft.com/office/drawing/2014/main" val="581235735"/>
                    </a:ext>
                  </a:extLst>
                </a:gridCol>
              </a:tblGrid>
              <a:tr h="464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Ore stimate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Annamaria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Basile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Angela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 Martino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Elpidio Mazza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Kevin Pacifico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Mattia Sapere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Fabio Siepe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Marika Spagna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Zito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9070"/>
                  </a:ext>
                </a:extLst>
              </a:tr>
              <a:tr h="4390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Requirement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Elicitation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6,7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5,7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176521"/>
                  </a:ext>
                </a:extLst>
              </a:tr>
              <a:tr h="404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Requirement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Analysis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2486547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System Design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4,75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2,75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3,55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4,85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5,65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4,8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016106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Object Design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1,74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1,74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2,72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3,99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1,1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0099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Implementazione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132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15,5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13,5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12,5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44598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Testing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13,5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14,5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75974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0" i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Totale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350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44,09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42,64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44,67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44,79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42,75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45,05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92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3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Principali deadline e milestones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E3A30E38-7911-45A9-815E-DB2DF6957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5438"/>
              </p:ext>
            </p:extLst>
          </p:nvPr>
        </p:nvGraphicFramePr>
        <p:xfrm>
          <a:off x="899531" y="1056640"/>
          <a:ext cx="7296106" cy="3241367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165048">
                  <a:extLst>
                    <a:ext uri="{9D8B030D-6E8A-4147-A177-3AD203B41FA5}">
                      <a16:colId xmlns:a16="http://schemas.microsoft.com/office/drawing/2014/main" val="3158161320"/>
                    </a:ext>
                  </a:extLst>
                </a:gridCol>
                <a:gridCol w="1568605">
                  <a:extLst>
                    <a:ext uri="{9D8B030D-6E8A-4147-A177-3AD203B41FA5}">
                      <a16:colId xmlns:a16="http://schemas.microsoft.com/office/drawing/2014/main" val="3913995027"/>
                    </a:ext>
                  </a:extLst>
                </a:gridCol>
                <a:gridCol w="2750634">
                  <a:extLst>
                    <a:ext uri="{9D8B030D-6E8A-4147-A177-3AD203B41FA5}">
                      <a16:colId xmlns:a16="http://schemas.microsoft.com/office/drawing/2014/main" val="3417614850"/>
                    </a:ext>
                  </a:extLst>
                </a:gridCol>
                <a:gridCol w="1811819">
                  <a:extLst>
                    <a:ext uri="{9D8B030D-6E8A-4147-A177-3AD203B41FA5}">
                      <a16:colId xmlns:a16="http://schemas.microsoft.com/office/drawing/2014/main" val="2951129671"/>
                    </a:ext>
                  </a:extLst>
                </a:gridCol>
              </a:tblGrid>
              <a:tr h="322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Deliverable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WBS id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Responsabile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Completamento pianificato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9070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RAD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2.5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25/11/2021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17652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SDD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3.9.1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02/12/2021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2486547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TP e TCS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3.9.2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12/12/2021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016106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Consegna Intermedia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15/12/2021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0099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ODD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4.8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23/12/2021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445981"/>
                  </a:ext>
                </a:extLst>
              </a:tr>
              <a:tr h="504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Applicativo, Testing, Javadoc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Da 5.1 a 5.5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Da 6.1 a 6.3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20/01/2022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57533"/>
                  </a:ext>
                </a:extLst>
              </a:tr>
              <a:tr h="3305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Documenti di Testing Report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6.4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22/01/2022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456989"/>
                  </a:ext>
                </a:extLst>
              </a:tr>
              <a:tr h="3305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Manuali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da 5.5 a 5.7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20/01/2022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081723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Consegna Finale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6.5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Intero Team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solidFill>
                            <a:schemeClr val="tx1"/>
                          </a:solidFill>
                          <a:effectLst/>
                        </a:rPr>
                        <a:t>24/01/2022</a:t>
                      </a:r>
                      <a:endParaRPr lang="it-IT" sz="8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75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70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848529" y="150398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1286107" y="213628"/>
            <a:ext cx="581976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Work Breakdown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Structure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Funzionale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DCF735-ADF7-4F52-BFCE-A7ECC37E5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2" y="862898"/>
            <a:ext cx="8453536" cy="41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848529" y="150398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1851857" y="243364"/>
            <a:ext cx="525401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Pert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-chart e Cammino Critico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D5F00C-6049-4319-A51A-49FB711AC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6584"/>
            <a:ext cx="9144000" cy="42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3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848529" y="150398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1851857" y="243364"/>
            <a:ext cx="525401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Gantt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Diagram – MS Project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F941E1-E043-45A7-A2D2-BB29E9955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642"/>
          <a:stretch/>
        </p:blipFill>
        <p:spPr>
          <a:xfrm>
            <a:off x="245326" y="907833"/>
            <a:ext cx="4060847" cy="280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C832B-D9DD-4B24-955E-425133BA8D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83"/>
          <a:stretch/>
        </p:blipFill>
        <p:spPr>
          <a:xfrm>
            <a:off x="4837828" y="1596645"/>
            <a:ext cx="4130917" cy="315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280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848529" y="150398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Bacheca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Trello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C1DC05-E3CA-4CB4-90F6-E2F2AB1890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71" b="24333"/>
          <a:stretch/>
        </p:blipFill>
        <p:spPr>
          <a:xfrm>
            <a:off x="959005" y="1011042"/>
            <a:ext cx="7225990" cy="4609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0F9C6E-2A81-4873-833C-C89C16C73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683" y="1545724"/>
            <a:ext cx="5984488" cy="3354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50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 descr="Immagine che contiene persona, esterni, cielo, sorridente&#10;&#10;Descrizione generata automaticamente">
            <a:extLst>
              <a:ext uri="{FF2B5EF4-FFF2-40B4-BE49-F238E27FC236}">
                <a16:creationId xmlns:a16="http://schemas.microsoft.com/office/drawing/2014/main" id="{5A87D3E4-B87A-4E41-8975-5D8E1209C35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437" r="12437"/>
          <a:stretch/>
        </p:blipFill>
        <p:spPr>
          <a:xfrm>
            <a:off x="391982" y="686929"/>
            <a:ext cx="1544638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F12BC8-3409-4178-BC9F-0823B1A2C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" b="6730"/>
          <a:stretch/>
        </p:blipFill>
        <p:spPr>
          <a:xfrm>
            <a:off x="2635371" y="686929"/>
            <a:ext cx="1542422" cy="154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7" name="Immagine 6" descr="Immagine che contiene persona, cielo, esterni, terra&#10;&#10;Descrizione generata automaticamente">
            <a:extLst>
              <a:ext uri="{FF2B5EF4-FFF2-40B4-BE49-F238E27FC236}">
                <a16:creationId xmlns:a16="http://schemas.microsoft.com/office/drawing/2014/main" id="{2A626668-4AD5-4E44-997C-97DDBBB6F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516" r="20516"/>
          <a:stretch/>
        </p:blipFill>
        <p:spPr>
          <a:xfrm>
            <a:off x="7209596" y="696612"/>
            <a:ext cx="1542422" cy="1541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689497-4709-42DF-BC18-BC8FCCB89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8" b="12328"/>
          <a:stretch/>
        </p:blipFill>
        <p:spPr>
          <a:xfrm>
            <a:off x="1461775" y="2908053"/>
            <a:ext cx="1542422" cy="154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307E6D-B622-41A7-80DD-EE880CFF7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r="16830"/>
          <a:stretch/>
        </p:blipFill>
        <p:spPr>
          <a:xfrm>
            <a:off x="3797969" y="2908053"/>
            <a:ext cx="1542422" cy="154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711B57-52C0-48D7-ACE6-A93CA252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97"/>
          <a:stretch/>
        </p:blipFill>
        <p:spPr>
          <a:xfrm>
            <a:off x="6136002" y="2908053"/>
            <a:ext cx="1542422" cy="154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6" name="Immagine 15" descr="Immagine che contiene persona, uomo, inpiedi&#10;&#10;Descrizione generata automaticamente">
            <a:extLst>
              <a:ext uri="{FF2B5EF4-FFF2-40B4-BE49-F238E27FC236}">
                <a16:creationId xmlns:a16="http://schemas.microsoft.com/office/drawing/2014/main" id="{0560D1D8-8CB8-45AB-873A-CAE5DEFC04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32" r="2932"/>
          <a:stretch/>
        </p:blipFill>
        <p:spPr>
          <a:xfrm>
            <a:off x="4966208" y="693211"/>
            <a:ext cx="1542422" cy="154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F6ADDD5-CAD3-4B70-B7ED-DC6C36BA6D55}"/>
              </a:ext>
            </a:extLst>
          </p:cNvPr>
          <p:cNvSpPr txBox="1"/>
          <p:nvPr/>
        </p:nvSpPr>
        <p:spPr>
          <a:xfrm>
            <a:off x="5872886" y="4541552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Angela De Martino 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05121 06592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8242DB-D579-4B21-9C1C-F804DBAFE579}"/>
              </a:ext>
            </a:extLst>
          </p:cNvPr>
          <p:cNvSpPr txBox="1"/>
          <p:nvPr/>
        </p:nvSpPr>
        <p:spPr>
          <a:xfrm>
            <a:off x="6900295" y="2323308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Marika Spagna Zito</a:t>
            </a:r>
            <a:endParaRPr lang="it-IT">
              <a:latin typeface="Garamond"/>
            </a:endParaRPr>
          </a:p>
          <a:p>
            <a:pPr algn="ctr"/>
            <a:r>
              <a:rPr lang="it-IT" sz="1200" b="1">
                <a:latin typeface="Garamond"/>
                <a:cs typeface="Arial"/>
              </a:rPr>
              <a:t>05121 08299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79FB88-4C9E-4A17-A3C4-AE4B455EED10}"/>
              </a:ext>
            </a:extLst>
          </p:cNvPr>
          <p:cNvSpPr txBox="1"/>
          <p:nvPr/>
        </p:nvSpPr>
        <p:spPr>
          <a:xfrm>
            <a:off x="3489775" y="4541552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Annamaria Basile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05121 08137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295B01-5CFB-470E-933B-9C3813F6819B}"/>
              </a:ext>
            </a:extLst>
          </p:cNvPr>
          <p:cNvSpPr txBox="1"/>
          <p:nvPr/>
        </p:nvSpPr>
        <p:spPr>
          <a:xfrm>
            <a:off x="1112305" y="4510775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Elpidio Mazza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05121 06271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575C579-F06B-4D23-8AF2-88F64595955E}"/>
              </a:ext>
            </a:extLst>
          </p:cNvPr>
          <p:cNvSpPr txBox="1"/>
          <p:nvPr/>
        </p:nvSpPr>
        <p:spPr>
          <a:xfrm>
            <a:off x="84897" y="2318517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Mattia Sapere</a:t>
            </a:r>
            <a:endParaRPr lang="it-IT" sz="1200">
              <a:latin typeface="Garamond"/>
            </a:endParaRPr>
          </a:p>
          <a:p>
            <a:pPr algn="ctr"/>
            <a:r>
              <a:rPr lang="it-IT" sz="1200" b="1">
                <a:latin typeface="Garamond"/>
              </a:rPr>
              <a:t>05121 06799</a:t>
            </a:r>
            <a:endParaRPr lang="it-IT" sz="120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80A2D9E-DC6C-4E95-8D2B-E097C23ED156}"/>
              </a:ext>
            </a:extLst>
          </p:cNvPr>
          <p:cNvSpPr txBox="1"/>
          <p:nvPr/>
        </p:nvSpPr>
        <p:spPr>
          <a:xfrm>
            <a:off x="2327178" y="2318517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Kevin Pacifico</a:t>
            </a:r>
          </a:p>
          <a:p>
            <a:pPr algn="ctr"/>
            <a:r>
              <a:rPr lang="it-IT" sz="1200" b="1">
                <a:latin typeface="Garamond"/>
                <a:ea typeface="+mn-lt"/>
                <a:cs typeface="+mn-lt"/>
              </a:rPr>
              <a:t>05121 08611</a:t>
            </a:r>
            <a:endParaRPr lang="it-IT" b="1">
              <a:latin typeface="Garamond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7EC0F3C-FB5E-4D1A-BDCF-C9BDDC965516}"/>
              </a:ext>
            </a:extLst>
          </p:cNvPr>
          <p:cNvSpPr txBox="1"/>
          <p:nvPr/>
        </p:nvSpPr>
        <p:spPr>
          <a:xfrm>
            <a:off x="4658014" y="2318517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Fabio Siepe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05121 09355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C36730-0102-41C9-9A64-738234D1041B}"/>
              </a:ext>
            </a:extLst>
          </p:cNvPr>
          <p:cNvSpPr txBox="1"/>
          <p:nvPr/>
        </p:nvSpPr>
        <p:spPr>
          <a:xfrm>
            <a:off x="6907213" y="2120923"/>
            <a:ext cx="15875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242175-1E0B-4EB8-B755-48D5C95C054F}"/>
              </a:ext>
            </a:extLst>
          </p:cNvPr>
          <p:cNvSpPr txBox="1"/>
          <p:nvPr/>
        </p:nvSpPr>
        <p:spPr>
          <a:xfrm>
            <a:off x="3033305" y="111131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Team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Members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779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848529" y="150398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73D4DE-C859-4E71-BD53-6E6386A74AAC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Bacheca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Scrum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281916-345A-467A-97F3-F04BC2519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8" y="597743"/>
            <a:ext cx="7538224" cy="15342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BE94EB-6FAC-426A-9A6A-AED39046D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318" y="1190199"/>
            <a:ext cx="5857044" cy="375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Agile Software Development | Kunz, Leigh and Associates">
            <a:extLst>
              <a:ext uri="{FF2B5EF4-FFF2-40B4-BE49-F238E27FC236}">
                <a16:creationId xmlns:a16="http://schemas.microsoft.com/office/drawing/2014/main" id="{9CDFE625-B376-411D-9460-3FE2D97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" y="2259632"/>
            <a:ext cx="3733461" cy="1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57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512955" y="627485"/>
            <a:ext cx="271346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Risk Management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564995" y="180815"/>
            <a:ext cx="20083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7 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409B8C5-B994-4FC1-B3B3-0A8A6B042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365" y="1351089"/>
            <a:ext cx="3265913" cy="3265913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C496B7D-CB1E-45D4-BA22-F1D7F0876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9940" y="252296"/>
            <a:ext cx="3957289" cy="39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Aree di Rischio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F5F4F8-D8F7-4621-BFA6-6BB784F70149}"/>
              </a:ext>
            </a:extLst>
          </p:cNvPr>
          <p:cNvSpPr txBox="1"/>
          <p:nvPr/>
        </p:nvSpPr>
        <p:spPr>
          <a:xfrm>
            <a:off x="537488" y="1060501"/>
            <a:ext cx="740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Business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Rischi legati ai vincoli economici dell’azienda, vincoli di mercato o</a:t>
            </a:r>
          </a:p>
          <a:p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principali competitors dell’azienda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7F0884-2833-4744-8826-C525CBB0ED63}"/>
              </a:ext>
            </a:extLst>
          </p:cNvPr>
          <p:cNvSpPr txBox="1"/>
          <p:nvPr/>
        </p:nvSpPr>
        <p:spPr>
          <a:xfrm>
            <a:off x="1226862" y="1948937"/>
            <a:ext cx="754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Technical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Rischi legati alle risorse Hardware, Software o di Rete necessari al</a:t>
            </a:r>
          </a:p>
          <a:p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progetto e/o alla qualità del prodotto da realizzare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1C2751-AA18-4515-8094-C0FDBFA6626A}"/>
              </a:ext>
            </a:extLst>
          </p:cNvPr>
          <p:cNvSpPr txBox="1"/>
          <p:nvPr/>
        </p:nvSpPr>
        <p:spPr>
          <a:xfrm>
            <a:off x="502920" y="2608347"/>
            <a:ext cx="8138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it-IT" sz="1800" b="0" i="0" u="none" strike="noStrike" baseline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People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Rischi legati agli stakeholders principali del progetto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759F50-26ED-4786-A7B0-A0A308529FEE}"/>
              </a:ext>
            </a:extLst>
          </p:cNvPr>
          <p:cNvSpPr txBox="1"/>
          <p:nvPr/>
        </p:nvSpPr>
        <p:spPr>
          <a:xfrm>
            <a:off x="880479" y="3299350"/>
            <a:ext cx="7894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2000" b="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it-IT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Project Management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Rischi legati alle stime di schedule, costi, </a:t>
            </a:r>
            <a:r>
              <a:rPr lang="it-IT">
                <a:solidFill>
                  <a:srgbClr val="000000"/>
                </a:solidFill>
                <a:latin typeface="Garamond" panose="02020404030301010803" pitchFamily="18" charset="0"/>
              </a:rPr>
              <a:t>p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iani di comunicazione, valutazioni, o qualsiasi altra attività di responsabilità dei Project Managers. </a:t>
            </a:r>
          </a:p>
        </p:txBody>
      </p:sp>
    </p:spTree>
    <p:extLst>
      <p:ext uri="{BB962C8B-B14F-4D97-AF65-F5344CB8AC3E}">
        <p14:creationId xmlns:p14="http://schemas.microsoft.com/office/powerpoint/2010/main" val="187065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Matrice di Probabilità Impatto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CD1618-3B5B-4F1C-89D7-BE54F86CB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914" y="766584"/>
            <a:ext cx="6633726" cy="4219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355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282498" y="310271"/>
            <a:ext cx="593127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Top </a:t>
            </a:r>
            <a:r>
              <a:rPr lang="it-IT" sz="20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Ten</a:t>
            </a:r>
            <a:r>
              <a:rPr lang="it-IT" sz="20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dei Rischi e Piani di Mitigazione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78564E9-AF40-4BED-BE66-9D5B9237E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53249"/>
              </p:ext>
            </p:extLst>
          </p:nvPr>
        </p:nvGraphicFramePr>
        <p:xfrm>
          <a:off x="1137422" y="1057777"/>
          <a:ext cx="6869154" cy="1753874"/>
        </p:xfrm>
        <a:graphic>
          <a:graphicData uri="http://schemas.openxmlformats.org/drawingml/2006/table">
            <a:tbl>
              <a:tblPr firstRow="1" firstCol="1" bandRow="1"/>
              <a:tblGrid>
                <a:gridCol w="1634573">
                  <a:extLst>
                    <a:ext uri="{9D8B030D-6E8A-4147-A177-3AD203B41FA5}">
                      <a16:colId xmlns:a16="http://schemas.microsoft.com/office/drawing/2014/main" val="1153806685"/>
                    </a:ext>
                  </a:extLst>
                </a:gridCol>
                <a:gridCol w="1200813">
                  <a:extLst>
                    <a:ext uri="{9D8B030D-6E8A-4147-A177-3AD203B41FA5}">
                      <a16:colId xmlns:a16="http://schemas.microsoft.com/office/drawing/2014/main" val="1904459548"/>
                    </a:ext>
                  </a:extLst>
                </a:gridCol>
                <a:gridCol w="4033768">
                  <a:extLst>
                    <a:ext uri="{9D8B030D-6E8A-4147-A177-3AD203B41FA5}">
                      <a16:colId xmlns:a16="http://schemas.microsoft.com/office/drawing/2014/main" val="412186428"/>
                    </a:ext>
                  </a:extLst>
                </a:gridCol>
              </a:tblGrid>
              <a:tr h="46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ID R_PM_03</a:t>
                      </a:r>
                    </a:p>
                  </a:txBody>
                  <a:tcPr marL="49145" marR="49145" marT="0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Nome Breve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ScheduleErrato</a:t>
                      </a:r>
                    </a:p>
                  </a:txBody>
                  <a:tcPr marL="49145" marR="491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Categoria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Project Management</a:t>
                      </a:r>
                    </a:p>
                  </a:txBody>
                  <a:tcPr marL="49145" marR="491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21055"/>
                  </a:ext>
                </a:extLst>
              </a:tr>
              <a:tr h="373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Principali Triggers</a:t>
                      </a:r>
                    </a:p>
                  </a:txBody>
                  <a:tcPr marL="49145" marR="4914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Mancato allineamento con le lezioni teoriche.</a:t>
                      </a:r>
                    </a:p>
                  </a:txBody>
                  <a:tcPr marL="49145" marR="491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028043"/>
                  </a:ext>
                </a:extLst>
              </a:tr>
              <a:tr h="541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Strategia di Mitigazione</a:t>
                      </a:r>
                    </a:p>
                  </a:txBody>
                  <a:tcPr marL="49145" marR="4914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Assegnazione di eventuali action item di esplorazione, parallelizzazione di attività ove possibile, successiva rimodulazione dello schedule non appena possibile.</a:t>
                      </a:r>
                    </a:p>
                  </a:txBody>
                  <a:tcPr marL="49145" marR="491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88300"/>
                  </a:ext>
                </a:extLst>
              </a:tr>
              <a:tr h="373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Chi informare?</a:t>
                      </a:r>
                    </a:p>
                  </a:txBody>
                  <a:tcPr marL="49145" marR="4914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0" kern="12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Top Management, Team Members.</a:t>
                      </a:r>
                    </a:p>
                  </a:txBody>
                  <a:tcPr marL="49145" marR="491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205103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A3D8DC-D71B-49E3-9532-3F320E666410}"/>
              </a:ext>
            </a:extLst>
          </p:cNvPr>
          <p:cNvSpPr txBox="1"/>
          <p:nvPr/>
        </p:nvSpPr>
        <p:spPr>
          <a:xfrm>
            <a:off x="-117088" y="3159048"/>
            <a:ext cx="9378175" cy="12117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800" b="1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Rischi da attenzionare (Watch List):</a:t>
            </a:r>
          </a:p>
          <a:p>
            <a:pPr lvl="0" algn="ctr">
              <a:lnSpc>
                <a:spcPct val="150000"/>
              </a:lnSpc>
            </a:pPr>
            <a:r>
              <a:rPr lang="it-IT" sz="16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R_P_07: Disponibilità Superiori;         R_T_01: Utilizzo Tecnologie;</a:t>
            </a:r>
          </a:p>
          <a:p>
            <a:pPr lvl="0" algn="ctr">
              <a:lnSpc>
                <a:spcPct val="150000"/>
              </a:lnSpc>
            </a:pPr>
            <a:r>
              <a:rPr lang="it-IT" sz="16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R_T_03: Conoscenze Parziali;         R_PM_01: Scope Errato;         R_P_04: Conflitti Interni.</a:t>
            </a:r>
          </a:p>
        </p:txBody>
      </p:sp>
    </p:spTree>
    <p:extLst>
      <p:ext uri="{BB962C8B-B14F-4D97-AF65-F5344CB8AC3E}">
        <p14:creationId xmlns:p14="http://schemas.microsoft.com/office/powerpoint/2010/main" val="852962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282498" y="310271"/>
            <a:ext cx="7710882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Gestione dei rischi verificati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A73C5A-008C-4379-B998-C6E4DE9282D1}"/>
              </a:ext>
            </a:extLst>
          </p:cNvPr>
          <p:cNvSpPr txBox="1"/>
          <p:nvPr/>
        </p:nvSpPr>
        <p:spPr>
          <a:xfrm>
            <a:off x="282498" y="644642"/>
            <a:ext cx="426199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Esempio </a:t>
            </a:r>
            <a:r>
              <a:rPr lang="it-IT" b="1">
                <a:solidFill>
                  <a:schemeClr val="tx1"/>
                </a:solidFill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R_PM_03 – Schedule Errato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FA3D08-6147-4E1F-981B-4AA680508846}"/>
              </a:ext>
            </a:extLst>
          </p:cNvPr>
          <p:cNvSpPr txBox="1"/>
          <p:nvPr/>
        </p:nvSpPr>
        <p:spPr>
          <a:xfrm>
            <a:off x="282498" y="1094562"/>
            <a:ext cx="7467042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Root Cause – Mancato allineamento tra lo schedule e le lezioni teoriche</a:t>
            </a:r>
          </a:p>
          <a:p>
            <a:r>
              <a:rPr lang="it-IT" sz="12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Periodo di riferimento – A ridosso della consegna intermedia e l’inizio della fase di Object Design</a:t>
            </a:r>
          </a:p>
          <a:p>
            <a:endParaRPr lang="it-IT" sz="14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  <a:p>
            <a:r>
              <a:rPr lang="it-IT" sz="1400" b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Strategie di mitigazione utilizzate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Action Item preventivi di Object Design prima della consegna intermedia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Rimodulazione dello Schedule con l’applicazione del Fast Tracking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Rimodulazione dei tempi per le successive fasi di Implementazione e Testing grazie allo </a:t>
            </a:r>
            <a:r>
              <a:rPr lang="it-IT" sz="12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Slack</a:t>
            </a:r>
            <a:r>
              <a:rPr lang="it-IT" sz="12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Time a disposizione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AEC7EFC-36C9-499E-8FC5-1C012D706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3733" y="2652478"/>
            <a:ext cx="3736533" cy="24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564995" y="620051"/>
            <a:ext cx="271346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Cost Management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564995" y="180815"/>
            <a:ext cx="20083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8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9E790BF-4FE4-439E-8DBD-1BEF6B5E1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995" y="1665248"/>
            <a:ext cx="3366052" cy="301268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87FCDD1-3B28-4FB4-A916-B03ADCABB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197" y="246394"/>
            <a:ext cx="4248965" cy="42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7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951571" y="103697"/>
            <a:ext cx="743372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Origini della Baseline di Costo – Analisi Finanziaria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8DC931B-761C-4F69-9706-C4994FBE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12799"/>
            <a:ext cx="8686800" cy="320040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D9B01D03-EE57-4BD5-B85B-F1CACEB5AB7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176168D-9F7B-49E7-9CF6-7338150A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2AA3EA3-6691-458D-B949-B7895563E99A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5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951571" y="103697"/>
            <a:ext cx="743372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Origini della Baseline di Costo – Analisi Finanziaria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A9E330-70F4-4DFA-8A87-A97D4C7C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1145162"/>
            <a:ext cx="4584589" cy="2853175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A0AF5504-8761-4B01-8B2B-5A556D2C2E9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D20919C-C5AF-4511-8A41-6C05CDF2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3228C1-6B8D-411E-A6D4-73BEBEFD705A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13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Baseline dei costi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E3A30E38-7911-45A9-815E-DB2DF6957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684652"/>
              </p:ext>
            </p:extLst>
          </p:nvPr>
        </p:nvGraphicFramePr>
        <p:xfrm>
          <a:off x="899531" y="1217180"/>
          <a:ext cx="7296107" cy="2344564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33288">
                  <a:extLst>
                    <a:ext uri="{9D8B030D-6E8A-4147-A177-3AD203B41FA5}">
                      <a16:colId xmlns:a16="http://schemas.microsoft.com/office/drawing/2014/main" val="3158161320"/>
                    </a:ext>
                  </a:extLst>
                </a:gridCol>
                <a:gridCol w="3050754">
                  <a:extLst>
                    <a:ext uri="{9D8B030D-6E8A-4147-A177-3AD203B41FA5}">
                      <a16:colId xmlns:a16="http://schemas.microsoft.com/office/drawing/2014/main" val="3913995027"/>
                    </a:ext>
                  </a:extLst>
                </a:gridCol>
                <a:gridCol w="982134">
                  <a:extLst>
                    <a:ext uri="{9D8B030D-6E8A-4147-A177-3AD203B41FA5}">
                      <a16:colId xmlns:a16="http://schemas.microsoft.com/office/drawing/2014/main" val="3417614850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2951129671"/>
                    </a:ext>
                  </a:extLst>
                </a:gridCol>
                <a:gridCol w="1381665">
                  <a:extLst>
                    <a:ext uri="{9D8B030D-6E8A-4147-A177-3AD203B41FA5}">
                      <a16:colId xmlns:a16="http://schemas.microsoft.com/office/drawing/2014/main" val="3515912319"/>
                    </a:ext>
                  </a:extLst>
                </a:gridCol>
              </a:tblGrid>
              <a:tr h="3186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WBS ID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Nome dell’attività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Durata in giorni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</a:rPr>
                        <a:t>Durata in ore</a:t>
                      </a: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8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Costo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9070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Progetto Digital Donation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89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350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5250 €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17652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Requirement Elicitation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930 €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2486547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Requirement Analysis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405 €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016106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System Design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510 €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0099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Object Design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300 €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445981"/>
                  </a:ext>
                </a:extLst>
              </a:tr>
              <a:tr h="2896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Implementazione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132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1980 €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57533"/>
                  </a:ext>
                </a:extLst>
              </a:tr>
              <a:tr h="2896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</a:t>
                      </a:r>
                      <a:endParaRPr lang="it-IT" sz="9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Testing Execution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9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1125 €</a:t>
                      </a:r>
                    </a:p>
                  </a:txBody>
                  <a:tcPr marL="47485" marR="474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3576455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A1B265-2113-4FAB-ACCC-840AE4FA6184}"/>
              </a:ext>
            </a:extLst>
          </p:cNvPr>
          <p:cNvSpPr txBox="1"/>
          <p:nvPr/>
        </p:nvSpPr>
        <p:spPr>
          <a:xfrm>
            <a:off x="1351535" y="3642688"/>
            <a:ext cx="6440930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Le durate in ore riportate nella tabella sono da considerare stime</a:t>
            </a:r>
          </a:p>
        </p:txBody>
      </p:sp>
    </p:spTree>
    <p:extLst>
      <p:ext uri="{BB962C8B-B14F-4D97-AF65-F5344CB8AC3E}">
        <p14:creationId xmlns:p14="http://schemas.microsoft.com/office/powerpoint/2010/main" val="283270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3033305" y="111131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Outline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9220" name="Picture 4" descr="1">
            <a:extLst>
              <a:ext uri="{FF2B5EF4-FFF2-40B4-BE49-F238E27FC236}">
                <a16:creationId xmlns:a16="http://schemas.microsoft.com/office/drawing/2014/main" id="{33AD48EF-8C2F-4BC0-8D0D-4565038E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767076"/>
            <a:ext cx="304153" cy="3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C549722-B751-4E3F-BA50-94D23B14CF49}"/>
              </a:ext>
            </a:extLst>
          </p:cNvPr>
          <p:cNvSpPr txBox="1"/>
          <p:nvPr/>
        </p:nvSpPr>
        <p:spPr>
          <a:xfrm>
            <a:off x="588631" y="749492"/>
            <a:ext cx="18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Scope del Progetto</a:t>
            </a:r>
          </a:p>
        </p:txBody>
      </p:sp>
      <p:pic>
        <p:nvPicPr>
          <p:cNvPr id="9222" name="Picture 6" descr="2">
            <a:extLst>
              <a:ext uri="{FF2B5EF4-FFF2-40B4-BE49-F238E27FC236}">
                <a16:creationId xmlns:a16="http://schemas.microsoft.com/office/drawing/2014/main" id="{9C1F1B9B-5581-4C58-BB72-1F507E22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3" y="1627726"/>
            <a:ext cx="270069" cy="26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8526E31-7824-468A-AA71-845D34BF2C7D}"/>
              </a:ext>
            </a:extLst>
          </p:cNvPr>
          <p:cNvSpPr txBox="1"/>
          <p:nvPr/>
        </p:nvSpPr>
        <p:spPr>
          <a:xfrm>
            <a:off x="588630" y="1593867"/>
            <a:ext cx="360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Tools Utilizzati e Ambiente di Lavoro</a:t>
            </a:r>
          </a:p>
        </p:txBody>
      </p:sp>
      <p:pic>
        <p:nvPicPr>
          <p:cNvPr id="9224" name="Picture 8" descr="3">
            <a:extLst>
              <a:ext uri="{FF2B5EF4-FFF2-40B4-BE49-F238E27FC236}">
                <a16:creationId xmlns:a16="http://schemas.microsoft.com/office/drawing/2014/main" id="{2B1FEB8F-9CFE-49C7-9083-87D59DA7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2" y="2420723"/>
            <a:ext cx="270069" cy="27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FA7B682-B19A-4660-9403-3917AA4B4FC2}"/>
              </a:ext>
            </a:extLst>
          </p:cNvPr>
          <p:cNvSpPr txBox="1"/>
          <p:nvPr/>
        </p:nvSpPr>
        <p:spPr>
          <a:xfrm>
            <a:off x="350520" y="2371091"/>
            <a:ext cx="32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Principali Vincoli Progettuali</a:t>
            </a:r>
          </a:p>
        </p:txBody>
      </p:sp>
      <p:pic>
        <p:nvPicPr>
          <p:cNvPr id="9226" name="Picture 10" descr="5 free icon">
            <a:extLst>
              <a:ext uri="{FF2B5EF4-FFF2-40B4-BE49-F238E27FC236}">
                <a16:creationId xmlns:a16="http://schemas.microsoft.com/office/drawing/2014/main" id="{D2893978-7B4F-4720-A617-38D933FF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5" y="3981117"/>
            <a:ext cx="264164" cy="2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4">
            <a:extLst>
              <a:ext uri="{FF2B5EF4-FFF2-40B4-BE49-F238E27FC236}">
                <a16:creationId xmlns:a16="http://schemas.microsoft.com/office/drawing/2014/main" id="{350603D9-2AAD-4D0E-8ECC-2A16DB05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0" y="3195566"/>
            <a:ext cx="270069" cy="2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6">
            <a:extLst>
              <a:ext uri="{FF2B5EF4-FFF2-40B4-BE49-F238E27FC236}">
                <a16:creationId xmlns:a16="http://schemas.microsoft.com/office/drawing/2014/main" id="{676E0709-C854-4846-9DD3-92C20FC0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18" y="774121"/>
            <a:ext cx="290065" cy="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7">
            <a:extLst>
              <a:ext uri="{FF2B5EF4-FFF2-40B4-BE49-F238E27FC236}">
                <a16:creationId xmlns:a16="http://schemas.microsoft.com/office/drawing/2014/main" id="{1A2460AE-E95B-43B1-9007-678B49F8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1" y="1615259"/>
            <a:ext cx="294023" cy="29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8">
            <a:extLst>
              <a:ext uri="{FF2B5EF4-FFF2-40B4-BE49-F238E27FC236}">
                <a16:creationId xmlns:a16="http://schemas.microsoft.com/office/drawing/2014/main" id="{69E987D3-1781-4E82-A3B2-68FBC48A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1" y="2412066"/>
            <a:ext cx="310649" cy="3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9">
            <a:extLst>
              <a:ext uri="{FF2B5EF4-FFF2-40B4-BE49-F238E27FC236}">
                <a16:creationId xmlns:a16="http://schemas.microsoft.com/office/drawing/2014/main" id="{4147997C-F6E5-4D3D-A0C6-AE2BF6B9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57" y="3195566"/>
            <a:ext cx="310649" cy="3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0">
            <a:extLst>
              <a:ext uri="{FF2B5EF4-FFF2-40B4-BE49-F238E27FC236}">
                <a16:creationId xmlns:a16="http://schemas.microsoft.com/office/drawing/2014/main" id="{55E14CA8-BF7F-4F18-A2E7-F2E8726B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37" y="3902675"/>
            <a:ext cx="310648" cy="3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1A7BAAB-4ED2-44CC-843D-85B213357714}"/>
              </a:ext>
            </a:extLst>
          </p:cNvPr>
          <p:cNvSpPr txBox="1"/>
          <p:nvPr/>
        </p:nvSpPr>
        <p:spPr>
          <a:xfrm>
            <a:off x="588630" y="3165064"/>
            <a:ext cx="3036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Human </a:t>
            </a:r>
            <a:r>
              <a:rPr lang="it-IT" sz="1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Resources</a:t>
            </a:r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Management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0901D09-7538-4306-AB5A-3BE34CEBB3EC}"/>
              </a:ext>
            </a:extLst>
          </p:cNvPr>
          <p:cNvSpPr txBox="1"/>
          <p:nvPr/>
        </p:nvSpPr>
        <p:spPr>
          <a:xfrm>
            <a:off x="588630" y="3953441"/>
            <a:ext cx="206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Modello di Sviluppo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791DC51-EE4D-4BE0-A64F-7D8B7E51FA7C}"/>
              </a:ext>
            </a:extLst>
          </p:cNvPr>
          <p:cNvSpPr txBox="1"/>
          <p:nvPr/>
        </p:nvSpPr>
        <p:spPr>
          <a:xfrm>
            <a:off x="5349024" y="743143"/>
            <a:ext cx="223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Schedule Management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3C0C7F3-979D-4312-B3FC-57AE39D5CC99}"/>
              </a:ext>
            </a:extLst>
          </p:cNvPr>
          <p:cNvSpPr txBox="1"/>
          <p:nvPr/>
        </p:nvSpPr>
        <p:spPr>
          <a:xfrm>
            <a:off x="5323437" y="1577604"/>
            <a:ext cx="185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Risk Management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DE537AE-8205-4435-9D0C-0187421C852A}"/>
              </a:ext>
            </a:extLst>
          </p:cNvPr>
          <p:cNvSpPr txBox="1"/>
          <p:nvPr/>
        </p:nvSpPr>
        <p:spPr>
          <a:xfrm>
            <a:off x="5323437" y="2371091"/>
            <a:ext cx="190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Cost Management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228BF63-A24E-4E21-AC4C-6E0B9C6799D3}"/>
              </a:ext>
            </a:extLst>
          </p:cNvPr>
          <p:cNvSpPr txBox="1"/>
          <p:nvPr/>
        </p:nvSpPr>
        <p:spPr>
          <a:xfrm>
            <a:off x="5388920" y="3136883"/>
            <a:ext cx="102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</a:t>
            </a:r>
            <a:endParaRPr lang="it-IT"/>
          </a:p>
        </p:txBody>
      </p:sp>
      <p:pic>
        <p:nvPicPr>
          <p:cNvPr id="35" name="Picture 4" descr="1">
            <a:extLst>
              <a:ext uri="{FF2B5EF4-FFF2-40B4-BE49-F238E27FC236}">
                <a16:creationId xmlns:a16="http://schemas.microsoft.com/office/drawing/2014/main" id="{E7D06064-462A-4C0B-AF18-7B57840F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2" y="3902675"/>
            <a:ext cx="310648" cy="3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58A9626-8911-4691-8DC1-051940422928}"/>
              </a:ext>
            </a:extLst>
          </p:cNvPr>
          <p:cNvSpPr txBox="1"/>
          <p:nvPr/>
        </p:nvSpPr>
        <p:spPr>
          <a:xfrm>
            <a:off x="5634085" y="3880095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Post </a:t>
            </a:r>
            <a:r>
              <a:rPr lang="it-IT" sz="1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Mortem</a:t>
            </a:r>
            <a:r>
              <a:rPr lang="it-IT" sz="1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615658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Analisi EVM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779FBDF-8242-4761-8606-F74D7C0FF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30013"/>
              </p:ext>
            </p:extLst>
          </p:nvPr>
        </p:nvGraphicFramePr>
        <p:xfrm>
          <a:off x="371706" y="1109810"/>
          <a:ext cx="8534400" cy="26295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50656">
                  <a:extLst>
                    <a:ext uri="{9D8B030D-6E8A-4147-A177-3AD203B41FA5}">
                      <a16:colId xmlns:a16="http://schemas.microsoft.com/office/drawing/2014/main" val="1888871112"/>
                    </a:ext>
                  </a:extLst>
                </a:gridCol>
                <a:gridCol w="948531">
                  <a:extLst>
                    <a:ext uri="{9D8B030D-6E8A-4147-A177-3AD203B41FA5}">
                      <a16:colId xmlns:a16="http://schemas.microsoft.com/office/drawing/2014/main" val="600021630"/>
                    </a:ext>
                  </a:extLst>
                </a:gridCol>
                <a:gridCol w="1158667">
                  <a:extLst>
                    <a:ext uri="{9D8B030D-6E8A-4147-A177-3AD203B41FA5}">
                      <a16:colId xmlns:a16="http://schemas.microsoft.com/office/drawing/2014/main" val="3745161369"/>
                    </a:ext>
                  </a:extLst>
                </a:gridCol>
                <a:gridCol w="831108">
                  <a:extLst>
                    <a:ext uri="{9D8B030D-6E8A-4147-A177-3AD203B41FA5}">
                      <a16:colId xmlns:a16="http://schemas.microsoft.com/office/drawing/2014/main" val="2619741156"/>
                    </a:ext>
                  </a:extLst>
                </a:gridCol>
                <a:gridCol w="1012717">
                  <a:extLst>
                    <a:ext uri="{9D8B030D-6E8A-4147-A177-3AD203B41FA5}">
                      <a16:colId xmlns:a16="http://schemas.microsoft.com/office/drawing/2014/main" val="1747558412"/>
                    </a:ext>
                  </a:extLst>
                </a:gridCol>
                <a:gridCol w="977058">
                  <a:extLst>
                    <a:ext uri="{9D8B030D-6E8A-4147-A177-3AD203B41FA5}">
                      <a16:colId xmlns:a16="http://schemas.microsoft.com/office/drawing/2014/main" val="2373859960"/>
                    </a:ext>
                  </a:extLst>
                </a:gridCol>
                <a:gridCol w="955663">
                  <a:extLst>
                    <a:ext uri="{9D8B030D-6E8A-4147-A177-3AD203B41FA5}">
                      <a16:colId xmlns:a16="http://schemas.microsoft.com/office/drawing/2014/main" val="4224628467"/>
                    </a:ext>
                  </a:extLst>
                </a:gridCol>
              </a:tblGrid>
              <a:tr h="14525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>
                          <a:solidFill>
                            <a:schemeClr val="bg1"/>
                          </a:solidFill>
                          <a:effectLst/>
                        </a:rPr>
                        <a:t>Project Earned Value Analysis</a:t>
                      </a:r>
                      <a:endParaRPr lang="it-IT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291441"/>
                  </a:ext>
                </a:extLst>
              </a:tr>
              <a:tr h="300914">
                <a:tc>
                  <a:txBody>
                    <a:bodyPr/>
                    <a:lstStyle/>
                    <a:p>
                      <a:pPr algn="ctr" fontAlgn="b">
                        <a:lnSpc>
                          <a:spcPct val="300000"/>
                        </a:lnSpc>
                      </a:pPr>
                      <a:r>
                        <a:rPr lang="it-IT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Donation</a:t>
                      </a: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REQ.ELIC./MT1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REQ.ANALYSIS/MT2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SDD/MT3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ODD/MT4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Impl-Test 1 / MT5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Impl-Test 2 / MT5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2712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Metric</a:t>
                      </a:r>
                      <a:endParaRPr lang="it-IT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19/11/2021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25/11/2021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02/12/2021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24/12/2021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07/01/2022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23/01/2022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9365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Budget at Completion (BAC)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€ 930,00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€ 405,00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€ 510,00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€ 300,00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45021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Earned Value (EV)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€ 930,00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€ 405,00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€ 510,00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€ 300,00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326857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Actual Cost (AC)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€ 741,00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€ 349,50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€ 453,75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€ 225,90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€ 1.387,50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€ 1.440,00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76111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Planned Value (PV)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€ 930,00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€ 405,00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€ 510,00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€ 300,00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€ 1.552,50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812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%Progress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100%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98259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Cost Variance (CV)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€ 189,00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€ 55,50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€ 56,25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€ 74,10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€ 165,00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€ 112,50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800501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Schedule Variance (SV)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24855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Cost Performance Index (CPI)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€ 1,26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€ 1,16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€ 1,12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€ 1,33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€ 1,12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€ 1,08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929925"/>
                  </a:ext>
                </a:extLst>
              </a:tr>
              <a:tr h="139207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Schedule Performance Index (SPI)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480997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Estimate to Completion (ETC)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53164"/>
                  </a:ext>
                </a:extLst>
              </a:tr>
              <a:tr h="145259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Estimate at Completion (EAC)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€ 741,00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€ 349,50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€ 453,75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€ 225,90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€ 1.387,50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€ 1.440,00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06669"/>
                  </a:ext>
                </a:extLst>
              </a:tr>
              <a:tr h="188623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Variance at Completion (VAC)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€ 189,00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€ 55,50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€ 56,25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€ 74,10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€ 165,00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u="none" strike="noStrike">
                          <a:effectLst/>
                        </a:rPr>
                        <a:t>€ 112,50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58836"/>
                  </a:ext>
                </a:extLst>
              </a:tr>
              <a:tr h="18399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effectLst/>
                        </a:rPr>
                        <a:t>Stato</a:t>
                      </a:r>
                      <a:endParaRPr lang="it-IT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u="none" strike="noStrike">
                          <a:solidFill>
                            <a:schemeClr val="bg1"/>
                          </a:solidFill>
                          <a:effectLst/>
                        </a:rPr>
                        <a:t>GREEN</a:t>
                      </a:r>
                      <a:endParaRPr lang="it-IT" sz="800" b="1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0" marR="5620" marT="562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5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74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Analisi EVM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00000000-0008-0000-0200-000003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2076283"/>
              </p:ext>
            </p:extLst>
          </p:nvPr>
        </p:nvGraphicFramePr>
        <p:xfrm>
          <a:off x="538975" y="873047"/>
          <a:ext cx="8066050" cy="3397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4067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564995" y="620051"/>
            <a:ext cx="271346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564995" y="180815"/>
            <a:ext cx="20083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9 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04FB182-0164-4A98-BA81-0567C94A6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988" y="442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1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 di prodotto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F5F4F8-D8F7-4621-BFA6-6BB784F70149}"/>
              </a:ext>
            </a:extLst>
          </p:cNvPr>
          <p:cNvSpPr txBox="1"/>
          <p:nvPr/>
        </p:nvSpPr>
        <p:spPr>
          <a:xfrm>
            <a:off x="690465" y="829607"/>
            <a:ext cx="316752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LOC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Java Source Code Lines: 8993 (61%)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Java </a:t>
            </a: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Comment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Lines: 4056 (27%)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Java </a:t>
            </a:r>
            <a:r>
              <a:rPr lang="it-IT" sz="1200" i="0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Blank</a:t>
            </a: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 Lines: 1771 (12%)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Total Java Lines: 14820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D74D05-96BD-408F-A0F4-256DD0C1290D}"/>
              </a:ext>
            </a:extLst>
          </p:cNvPr>
          <p:cNvSpPr txBox="1"/>
          <p:nvPr/>
        </p:nvSpPr>
        <p:spPr>
          <a:xfrm>
            <a:off x="690465" y="1991493"/>
            <a:ext cx="31675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Coverage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JavaDoc</a:t>
            </a: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 Coverage: 100%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Checkstyle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Coverage: 100%</a:t>
            </a:r>
            <a:endParaRPr lang="it-IT" sz="120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Branch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Coverage: 88%</a:t>
            </a:r>
            <a:endParaRPr lang="it-IT" sz="120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CF1E89A-CDCC-4F2C-8498-BA224F3C2220}"/>
              </a:ext>
            </a:extLst>
          </p:cNvPr>
          <p:cNvSpPr txBox="1"/>
          <p:nvPr/>
        </p:nvSpPr>
        <p:spPr>
          <a:xfrm>
            <a:off x="1165094" y="4677722"/>
            <a:ext cx="6440930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it-IT" sz="1200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LOC e Coverage ricavate tramite plugin di </a:t>
            </a:r>
            <a:r>
              <a:rPr lang="it-IT" sz="1200" err="1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Intellij</a:t>
            </a:r>
            <a:endParaRPr lang="it-IT" sz="1200">
              <a:effectLst/>
              <a:latin typeface="Garamond" panose="02020404030301010803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CF9AF5-C368-40BC-B12E-E25567DCDF75}"/>
              </a:ext>
            </a:extLst>
          </p:cNvPr>
          <p:cNvSpPr txBox="1"/>
          <p:nvPr/>
        </p:nvSpPr>
        <p:spPr>
          <a:xfrm>
            <a:off x="5286012" y="786646"/>
            <a:ext cx="316752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Numero di </a:t>
            </a:r>
            <a:r>
              <a:rPr lang="it-IT" sz="1200" i="0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348 (merge inclusi)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Fabio Siepe: 63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Kevin Pacifico: 57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Mattia Sapere: 52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Elpidio Mazza: 34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Marika Spagna Zito: 31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Angela De Martino: 22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Commit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di Annamaria Basile: 15</a:t>
            </a:r>
          </a:p>
          <a:p>
            <a:pPr marL="171450" indent="-171450">
              <a:buBlip>
                <a:blip r:embed="rId5"/>
              </a:buBlip>
            </a:pPr>
            <a:endParaRPr lang="it-IT" sz="120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</a:t>
            </a: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Issue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 aperte e chiuse dal team: 33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3A3826-908E-4E0A-B509-664082884339}"/>
              </a:ext>
            </a:extLst>
          </p:cNvPr>
          <p:cNvSpPr txBox="1"/>
          <p:nvPr/>
        </p:nvSpPr>
        <p:spPr>
          <a:xfrm>
            <a:off x="948363" y="2968714"/>
            <a:ext cx="255017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Linee guida</a:t>
            </a:r>
          </a:p>
          <a:p>
            <a:pPr marL="171450" indent="-171450">
              <a:buBlip>
                <a:blip r:embed="rId6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RAD</a:t>
            </a:r>
          </a:p>
          <a:p>
            <a:pPr marL="628650" lvl="1" indent="-171450">
              <a:buBlip>
                <a:blip r:embed="rId7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Soddisfatte: 175 (86,63%~)</a:t>
            </a:r>
          </a:p>
          <a:p>
            <a:pPr marL="628650" lvl="1" indent="-171450">
              <a:buBlip>
                <a:blip r:embed="rId8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N/A: 25 (12,38%~)</a:t>
            </a:r>
          </a:p>
          <a:p>
            <a:pPr marL="628650" lvl="1" indent="-171450">
              <a:buBlip>
                <a:blip r:embed="rId9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Non soddisfatte: 2 (0,99%~)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481D4C0-EDDE-4A23-B459-B35B2BD5BA55}"/>
              </a:ext>
            </a:extLst>
          </p:cNvPr>
          <p:cNvSpPr txBox="1"/>
          <p:nvPr/>
        </p:nvSpPr>
        <p:spPr>
          <a:xfrm>
            <a:off x="3296914" y="2968714"/>
            <a:ext cx="255017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40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6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SDD</a:t>
            </a:r>
          </a:p>
          <a:p>
            <a:pPr marL="628650" lvl="1" indent="-171450">
              <a:buBlip>
                <a:blip r:embed="rId7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Soddisfatte: 48 (90,57%~)</a:t>
            </a:r>
          </a:p>
          <a:p>
            <a:pPr marL="628650" lvl="1" indent="-171450">
              <a:buBlip>
                <a:blip r:embed="rId8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N/A: 3 (5,66%~)</a:t>
            </a:r>
          </a:p>
          <a:p>
            <a:pPr marL="628650" lvl="1" indent="-171450">
              <a:buBlip>
                <a:blip r:embed="rId9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Non soddisfatte: 2 (3,77%~)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05B86D8-FD5F-425C-B089-47F3730E8BE2}"/>
              </a:ext>
            </a:extLst>
          </p:cNvPr>
          <p:cNvSpPr txBox="1"/>
          <p:nvPr/>
        </p:nvSpPr>
        <p:spPr>
          <a:xfrm>
            <a:off x="5645464" y="2968714"/>
            <a:ext cx="255017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40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6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ODD</a:t>
            </a:r>
          </a:p>
          <a:p>
            <a:pPr marL="628650" lvl="1" indent="-171450">
              <a:buBlip>
                <a:blip r:embed="rId7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Soddisfatte: 36 (97,30%~)</a:t>
            </a:r>
          </a:p>
          <a:p>
            <a:pPr marL="628650" lvl="1" indent="-171450">
              <a:buBlip>
                <a:blip r:embed="rId8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N/A: 1 (2,70%~)</a:t>
            </a:r>
          </a:p>
          <a:p>
            <a:pPr marL="628650" lvl="1" indent="-171450">
              <a:buBlip>
                <a:blip r:embed="rId9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Non soddisfatte: 0 (0%)</a:t>
            </a:r>
          </a:p>
        </p:txBody>
      </p:sp>
    </p:spTree>
    <p:extLst>
      <p:ext uri="{BB962C8B-B14F-4D97-AF65-F5344CB8AC3E}">
        <p14:creationId xmlns:p14="http://schemas.microsoft.com/office/powerpoint/2010/main" val="488487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01612" y="263426"/>
            <a:ext cx="594077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Altre Metriche di Metriche di prodotto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F5F4F8-D8F7-4621-BFA6-6BB784F70149}"/>
              </a:ext>
            </a:extLst>
          </p:cNvPr>
          <p:cNvSpPr txBox="1"/>
          <p:nvPr/>
        </p:nvSpPr>
        <p:spPr>
          <a:xfrm>
            <a:off x="6398087" y="1228112"/>
            <a:ext cx="17975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Design Patter</a:t>
            </a:r>
            <a:r>
              <a:rPr lang="it-IT" sz="1400" b="1">
                <a:solidFill>
                  <a:srgbClr val="000000"/>
                </a:solidFill>
                <a:latin typeface="Garamond" panose="02020404030301010803" pitchFamily="18" charset="0"/>
              </a:rPr>
              <a:t>n</a:t>
            </a:r>
            <a:endParaRPr lang="it-IT" sz="1400" b="1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Individuati</a:t>
            </a: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4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Realizzati: 4 (100%)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CF1E89A-CDCC-4F2C-8498-BA224F3C2220}"/>
              </a:ext>
            </a:extLst>
          </p:cNvPr>
          <p:cNvSpPr txBox="1"/>
          <p:nvPr/>
        </p:nvSpPr>
        <p:spPr>
          <a:xfrm>
            <a:off x="1165094" y="4677722"/>
            <a:ext cx="6440930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it-IT" sz="1200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LOC e Coverage ricavate tramite plugin di </a:t>
            </a:r>
            <a:r>
              <a:rPr lang="it-IT" sz="1200" err="1">
                <a:latin typeface="Garamond" panose="02020404030301010803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Intellij</a:t>
            </a:r>
            <a:endParaRPr lang="it-IT" sz="1200">
              <a:effectLst/>
              <a:latin typeface="Garamond" panose="02020404030301010803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CF9AF5-C368-40BC-B12E-E25567DCDF75}"/>
              </a:ext>
            </a:extLst>
          </p:cNvPr>
          <p:cNvSpPr txBox="1"/>
          <p:nvPr/>
        </p:nvSpPr>
        <p:spPr>
          <a:xfrm>
            <a:off x="711201" y="1135779"/>
            <a:ext cx="47243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Testing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Numero di Test Suite di Sistema: 9 (almeno una per Team </a:t>
            </a:r>
            <a:r>
              <a:rPr lang="it-IT" sz="1200" i="0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Membe</a:t>
            </a:r>
            <a:r>
              <a:rPr lang="it-IT" sz="1200" err="1">
                <a:solidFill>
                  <a:srgbClr val="000000"/>
                </a:solidFill>
                <a:latin typeface="Garamond" panose="02020404030301010803" pitchFamily="18" charset="0"/>
              </a:rPr>
              <a:t>r</a:t>
            </a: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  <a:endParaRPr lang="it-IT" sz="120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Test Cases di sistema: 56 (divisi nelle 9 test suites)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Metodi di Test di Unità e Integrazione: 191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33EE2F-36A3-4DDF-BA19-0AD7EDDBE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250" y="2346686"/>
            <a:ext cx="2103302" cy="7087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DAE1CF3-4665-40AF-801D-0C92F9FE9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559" y="2256605"/>
            <a:ext cx="3617922" cy="20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0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 di processo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F5F4F8-D8F7-4621-BFA6-6BB784F70149}"/>
              </a:ext>
            </a:extLst>
          </p:cNvPr>
          <p:cNvSpPr txBox="1"/>
          <p:nvPr/>
        </p:nvSpPr>
        <p:spPr>
          <a:xfrm>
            <a:off x="948364" y="1060500"/>
            <a:ext cx="316752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Meeting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Numero di meeting svolti: 14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minute: 14 (100%)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assenze ai meeting: 0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Numero di action item: 19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CF9AF5-C368-40BC-B12E-E25567DCDF75}"/>
              </a:ext>
            </a:extLst>
          </p:cNvPr>
          <p:cNvSpPr txBox="1"/>
          <p:nvPr/>
        </p:nvSpPr>
        <p:spPr>
          <a:xfrm>
            <a:off x="4504267" y="1060500"/>
            <a:ext cx="36913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Scrum</a:t>
            </a:r>
            <a:r>
              <a:rPr lang="it-IT" sz="1400" b="1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: funzionalità </a:t>
            </a:r>
            <a:r>
              <a:rPr lang="it-IT" sz="1400" b="1">
                <a:solidFill>
                  <a:srgbClr val="000000"/>
                </a:solidFill>
                <a:latin typeface="Garamond" panose="02020404030301010803" pitchFamily="18" charset="0"/>
              </a:rPr>
              <a:t>implementate</a:t>
            </a:r>
            <a:endParaRPr lang="it-IT" sz="1400" b="1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71450" indent="-171450">
              <a:buBlip>
                <a:blip r:embed="rId5"/>
              </a:buBlip>
            </a:pPr>
            <a:r>
              <a:rPr lang="it-IT" sz="120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Funzionalità implementate durante il primo sprint: 6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Funzionalità implementate durante il secondo sprint: 5</a:t>
            </a:r>
          </a:p>
          <a:p>
            <a:pPr marL="171450" indent="-171450">
              <a:buBlip>
                <a:blip r:embed="rId5"/>
              </a:buBlip>
            </a:pPr>
            <a:r>
              <a:rPr lang="it-IT" sz="1200">
                <a:solidFill>
                  <a:srgbClr val="000000"/>
                </a:solidFill>
                <a:latin typeface="Garamond" panose="02020404030301010803" pitchFamily="18" charset="0"/>
              </a:rPr>
              <a:t>Funzionalità implementate durante il terzo sprint: 2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28C7061-20C1-4B03-81F0-FC36D966E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7450" y="2080736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3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 di processo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25F110-C513-4B1B-8819-D4B67AC35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6" y="1021920"/>
            <a:ext cx="8527627" cy="32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 di processo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5E9AB3-7D22-420D-BC0E-20B038B87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19" y="1036320"/>
            <a:ext cx="8526561" cy="33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6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176057-6542-49A1-9BF4-1B60F08A4401}"/>
              </a:ext>
            </a:extLst>
          </p:cNvPr>
          <p:cNvSpPr txBox="1"/>
          <p:nvPr/>
        </p:nvSpPr>
        <p:spPr>
          <a:xfrm>
            <a:off x="1665249" y="243364"/>
            <a:ext cx="544062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Metriche di processo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F75242-5EAD-4563-AC3B-E412744E4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15" y="1043092"/>
            <a:ext cx="8526569" cy="32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564995" y="620051"/>
            <a:ext cx="391036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Post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Mortem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Review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564995" y="180815"/>
            <a:ext cx="20083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10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D3F10FD-24ED-4CEA-811B-8EDDC5CCC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159" y="1065233"/>
            <a:ext cx="3652024" cy="3652024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EA8BF96-D81E-4709-94E7-98020BEB9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4996" y="1065233"/>
            <a:ext cx="4471174" cy="29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143910" y="591543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Scope del Progetto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628250" y="133352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1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B4953BF-B02A-47F7-BAD1-B2AAD4D64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1309" y="25717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92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2364059" y="177650"/>
            <a:ext cx="441588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Questionario di Post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Mortem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30B00-CDF7-4B60-96C4-080CA200A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50" y="1487474"/>
            <a:ext cx="3684930" cy="1914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FC85BD-C4F7-4390-AEA5-F9A1E305EEB5}"/>
              </a:ext>
            </a:extLst>
          </p:cNvPr>
          <p:cNvSpPr txBox="1"/>
          <p:nvPr/>
        </p:nvSpPr>
        <p:spPr>
          <a:xfrm>
            <a:off x="1212703" y="3476233"/>
            <a:ext cx="3910361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Template di Riferimento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177C6D-67D2-48C7-B83A-8C4371EE52E2}"/>
              </a:ext>
            </a:extLst>
          </p:cNvPr>
          <p:cNvSpPr txBox="1"/>
          <p:nvPr/>
        </p:nvSpPr>
        <p:spPr>
          <a:xfrm>
            <a:off x="5430148" y="1487474"/>
            <a:ext cx="3471746" cy="1866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endParaRPr lang="it-IT" sz="1800">
              <a:effectLst/>
              <a:latin typeface="Garamond" panose="02020404030301010803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Prodotto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Processo di Sviluppo;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Operato dei PM;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Strumentazione e Risorse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Domande di autocritica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180F9D-D8D7-47CC-A3D2-47AADCB8AB8E}"/>
              </a:ext>
            </a:extLst>
          </p:cNvPr>
          <p:cNvSpPr txBox="1"/>
          <p:nvPr/>
        </p:nvSpPr>
        <p:spPr>
          <a:xfrm>
            <a:off x="5430148" y="1548434"/>
            <a:ext cx="25228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Categorie di domande</a:t>
            </a:r>
          </a:p>
        </p:txBody>
      </p:sp>
    </p:spTree>
    <p:extLst>
      <p:ext uri="{BB962C8B-B14F-4D97-AF65-F5344CB8AC3E}">
        <p14:creationId xmlns:p14="http://schemas.microsoft.com/office/powerpoint/2010/main" val="1142261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2429343" y="170876"/>
            <a:ext cx="431923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Indice valutativo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FC85BD-C4F7-4390-AEA5-F9A1E305EEB5}"/>
              </a:ext>
            </a:extLst>
          </p:cNvPr>
          <p:cNvSpPr txBox="1"/>
          <p:nvPr/>
        </p:nvSpPr>
        <p:spPr>
          <a:xfrm>
            <a:off x="1703647" y="898633"/>
            <a:ext cx="322734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Media delle risposte </a:t>
            </a:r>
            <a:r>
              <a:rPr lang="it-IT" sz="1400" b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decisamente buona</a:t>
            </a:r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4A5105-7C2B-444A-BFB7-81E08B0CA687}"/>
              </a:ext>
            </a:extLst>
          </p:cNvPr>
          <p:cNvSpPr txBox="1"/>
          <p:nvPr/>
        </p:nvSpPr>
        <p:spPr>
          <a:xfrm>
            <a:off x="281285" y="1472501"/>
            <a:ext cx="8493514" cy="299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 u="none" strike="noStrike">
                <a:effectLst/>
                <a:latin typeface="Garamond" panose="02020404030301010803" pitchFamily="18" charset="0"/>
              </a:rPr>
              <a:t>Indice di qualità del lavoro Stabilito </a:t>
            </a:r>
            <a:r>
              <a:rPr lang="it-IT" sz="1600" b="1">
                <a:latin typeface="Garamond" panose="02020404030301010803" pitchFamily="18" charset="0"/>
              </a:rPr>
              <a:t>dal</a:t>
            </a:r>
            <a:r>
              <a:rPr lang="it-IT" sz="1600" b="1" u="none" strike="noStrike">
                <a:effectLst/>
                <a:latin typeface="Garamond" panose="02020404030301010803" pitchFamily="18" charset="0"/>
              </a:rPr>
              <a:t>l</a:t>
            </a:r>
            <a:r>
              <a:rPr lang="it-IT" sz="1600" b="1">
                <a:latin typeface="Garamond" panose="02020404030301010803" pitchFamily="18" charset="0"/>
              </a:rPr>
              <a:t>’</a:t>
            </a:r>
            <a:r>
              <a:rPr lang="it-IT" sz="1600" b="1" u="none" strike="noStrike">
                <a:effectLst/>
                <a:latin typeface="Garamond" panose="02020404030301010803" pitchFamily="18" charset="0"/>
              </a:rPr>
              <a:t>SPMP</a:t>
            </a:r>
            <a:endParaRPr lang="it-IT" sz="1800" u="none" strike="noStrike">
              <a:effectLst/>
            </a:endParaRPr>
          </a:p>
          <a:p>
            <a:pPr>
              <a:lnSpc>
                <a:spcPct val="250000"/>
              </a:lnSpc>
            </a:pPr>
            <a:r>
              <a:rPr lang="it-IT" sz="1100" u="none" strike="noStrike">
                <a:effectLst/>
                <a:latin typeface="Garamond" panose="02020404030301010803" pitchFamily="18" charset="0"/>
              </a:rPr>
              <a:t>1. Progetto qualitativamente basso, da non considerare per futuri progetti dell’organizzazione;</a:t>
            </a:r>
          </a:p>
          <a:p>
            <a:pPr>
              <a:lnSpc>
                <a:spcPct val="200000"/>
              </a:lnSpc>
            </a:pPr>
            <a:r>
              <a:rPr lang="it-IT" sz="1100" u="none" strike="noStrike">
                <a:effectLst/>
                <a:latin typeface="Garamond" panose="02020404030301010803" pitchFamily="18" charset="0"/>
              </a:rPr>
              <a:t>2. Progetto qualitativamente non rilevante, con pianificazione qualitativa grossolanamente consona agli standard dell’organizzazione;</a:t>
            </a:r>
          </a:p>
          <a:p>
            <a:pPr>
              <a:lnSpc>
                <a:spcPct val="200000"/>
              </a:lnSpc>
            </a:pPr>
            <a:r>
              <a:rPr lang="it-IT" sz="1100" u="none" strike="noStrike">
                <a:effectLst/>
                <a:latin typeface="Garamond" panose="02020404030301010803" pitchFamily="18" charset="0"/>
              </a:rPr>
              <a:t>3. Progetto standard, condotto secondo i canoni qualitativi dell’organizzazione;</a:t>
            </a:r>
          </a:p>
          <a:p>
            <a:pPr>
              <a:lnSpc>
                <a:spcPct val="200000"/>
              </a:lnSpc>
            </a:pPr>
            <a:r>
              <a:rPr lang="it-IT" sz="1100" u="none" strike="noStrike">
                <a:effectLst/>
                <a:latin typeface="Garamond" panose="02020404030301010803" pitchFamily="18" charset="0"/>
              </a:rPr>
              <a:t>4. Progetto fedele agli standard qualitativi dell’organizzazione, dove proattività e pianificazione del team e PM hanno fatto la differenza rispetto a quando fondamentalmente stabilito dalle linee guida;</a:t>
            </a:r>
          </a:p>
          <a:p>
            <a:pPr>
              <a:lnSpc>
                <a:spcPct val="200000"/>
              </a:lnSpc>
            </a:pPr>
            <a:r>
              <a:rPr lang="it-IT" sz="1100" u="none" strike="noStrike">
                <a:effectLst/>
                <a:latin typeface="Garamond" panose="02020404030301010803" pitchFamily="18" charset="0"/>
              </a:rPr>
              <a:t>5. Progetto pienamente fedele a quanto stabilito negli standard e dai provvedimenti del Top Management, l’applicazione delle pianificazioni sia del lavoro di management che del team è sicuramente da considerare come esempio per progetti futuri.</a:t>
            </a:r>
            <a:endParaRPr lang="it-IT" sz="14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F175E22-241C-435E-BEA2-C81CBF869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8789"/>
              </p:ext>
            </p:extLst>
          </p:nvPr>
        </p:nvGraphicFramePr>
        <p:xfrm>
          <a:off x="4930988" y="844917"/>
          <a:ext cx="2346794" cy="476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6794">
                  <a:extLst>
                    <a:ext uri="{9D8B030D-6E8A-4147-A177-3AD203B41FA5}">
                      <a16:colId xmlns:a16="http://schemas.microsoft.com/office/drawing/2014/main" val="2007588025"/>
                    </a:ext>
                  </a:extLst>
                </a:gridCol>
              </a:tblGrid>
              <a:tr h="21896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Indicatore Generale del Progetto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24095"/>
                  </a:ext>
                </a:extLst>
              </a:tr>
              <a:tr h="257797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1" u="none" strike="noStrike">
                          <a:solidFill>
                            <a:srgbClr val="00B050"/>
                          </a:solidFill>
                          <a:effectLst/>
                        </a:rPr>
                        <a:t>4,74</a:t>
                      </a:r>
                      <a:endParaRPr lang="it-IT" sz="1000" b="1" i="1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7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70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369201" y="106074"/>
            <a:ext cx="431923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Qualche dettaglio in più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13B3B2-A06C-417D-80BD-D3A9F16EFDC0}"/>
              </a:ext>
            </a:extLst>
          </p:cNvPr>
          <p:cNvSpPr txBox="1"/>
          <p:nvPr/>
        </p:nvSpPr>
        <p:spPr>
          <a:xfrm>
            <a:off x="729431" y="549308"/>
            <a:ext cx="26808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Cosa possiamo migliorare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79CA8D-64B6-45CA-977E-E9807066D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99" y="3528244"/>
            <a:ext cx="3541101" cy="144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8C3FDD-9E20-44FC-80EB-90DDE9D8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05" y="2231912"/>
            <a:ext cx="2680888" cy="1212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D15FFB8-736E-4362-AF86-4BDE3A58B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432" y="1007988"/>
            <a:ext cx="2084834" cy="1134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TextBox 56">
            <a:extLst>
              <a:ext uri="{FF2B5EF4-FFF2-40B4-BE49-F238E27FC236}">
                <a16:creationId xmlns:a16="http://schemas.microsoft.com/office/drawing/2014/main" id="{5986D2E3-267D-4738-A143-D8FF83E01FF1}"/>
              </a:ext>
            </a:extLst>
          </p:cNvPr>
          <p:cNvSpPr txBox="1"/>
          <p:nvPr/>
        </p:nvSpPr>
        <p:spPr>
          <a:xfrm>
            <a:off x="4572000" y="1098222"/>
            <a:ext cx="362992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Qualche quesito ha ottenuto un punteggio un po’ più basso: probabilmente, una gestione dello schedule più dinamica e una migliore allocazione delle risorse avrebbero fatto la differenza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FA6F1AB6-249C-4C1A-99DF-69B10E267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8894" y="2062202"/>
            <a:ext cx="2756136" cy="27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90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1792676" y="266766"/>
            <a:ext cx="555864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Cosa ci resterà di questo progetto?</a:t>
            </a: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5DBEA5E0-2C8D-41CF-B5B3-935B17CB3170}"/>
              </a:ext>
            </a:extLst>
          </p:cNvPr>
          <p:cNvSpPr txBox="1"/>
          <p:nvPr/>
        </p:nvSpPr>
        <p:spPr>
          <a:xfrm>
            <a:off x="442472" y="1061262"/>
            <a:ext cx="59864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Abbiamo imparato a gestire, nel nostro piccolo, il lavoro di 7 persone applicando i principi base delle Knowledge </a:t>
            </a: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Areas</a:t>
            </a: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 del PMBOK</a:t>
            </a: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FA26E58C-2047-49E9-B6AA-8F2160A8C112}"/>
              </a:ext>
            </a:extLst>
          </p:cNvPr>
          <p:cNvSpPr txBox="1"/>
          <p:nvPr/>
        </p:nvSpPr>
        <p:spPr>
          <a:xfrm>
            <a:off x="442472" y="1683869"/>
            <a:ext cx="59864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Da questo momento in poi, sicuramente osserveremo il mondo del management in modo più consapevole e con occhio decisamente più critico</a:t>
            </a: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D2BF6613-925D-4055-B618-4984D42568C3}"/>
              </a:ext>
            </a:extLst>
          </p:cNvPr>
          <p:cNvSpPr txBox="1"/>
          <p:nvPr/>
        </p:nvSpPr>
        <p:spPr>
          <a:xfrm>
            <a:off x="4406374" y="2405863"/>
            <a:ext cx="4155979" cy="9541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Sicuramente possiamo vantare la soddisfazione di aver trasmesso nel nostro piccolo l’indole che l’ingegneria del software racchiude nel realizzare un prodotto software di successo e non un qualsiasi programmino</a:t>
            </a: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E649189E-5624-4E6B-967D-6077BB460F3F}"/>
              </a:ext>
            </a:extLst>
          </p:cNvPr>
          <p:cNvSpPr txBox="1"/>
          <p:nvPr/>
        </p:nvSpPr>
        <p:spPr>
          <a:xfrm>
            <a:off x="4572000" y="3460944"/>
            <a:ext cx="398821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Infine, lavorare con ragazzi molto disponibili e propensi al lavoro di gruppo è stato più che soddisfacente, rendendo l’esperienza di gruppo complessiva sicuramente più vivibile ed emozionante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86F6D94-9B5B-4EE9-9BDA-7D62B58FC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760" y="2254324"/>
            <a:ext cx="3933614" cy="2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3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6">
            <a:extLst>
              <a:ext uri="{FF2B5EF4-FFF2-40B4-BE49-F238E27FC236}">
                <a16:creationId xmlns:a16="http://schemas.microsoft.com/office/drawing/2014/main" id="{3599295D-7E61-47F0-A268-6CC1413B1903}"/>
              </a:ext>
            </a:extLst>
          </p:cNvPr>
          <p:cNvSpPr txBox="1"/>
          <p:nvPr/>
        </p:nvSpPr>
        <p:spPr>
          <a:xfrm>
            <a:off x="1578797" y="2310140"/>
            <a:ext cx="59864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Concludiamo augurando un grande in bocca al lupo ai ragazzi</a:t>
            </a:r>
          </a:p>
          <a:p>
            <a:pPr algn="ct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Sperando che il futuro vi sorrida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729AE8E-DC1A-47A1-840A-C79A72437966}"/>
              </a:ext>
            </a:extLst>
          </p:cNvPr>
          <p:cNvGrpSpPr/>
          <p:nvPr/>
        </p:nvGrpSpPr>
        <p:grpSpPr>
          <a:xfrm>
            <a:off x="4025473" y="4650642"/>
            <a:ext cx="1093052" cy="338554"/>
            <a:chOff x="7370007" y="4486376"/>
            <a:chExt cx="1479587" cy="47605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CA7DD28-1EDF-4B3B-A9DF-3D92C7FA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BE9486A-9E82-4FEF-B6E8-4AC3BCE42FEB}"/>
                </a:ext>
              </a:extLst>
            </p:cNvPr>
            <p:cNvSpPr txBox="1"/>
            <p:nvPr/>
          </p:nvSpPr>
          <p:spPr>
            <a:xfrm>
              <a:off x="7691270" y="4486376"/>
              <a:ext cx="1158324" cy="47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8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757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6234545" y="2177028"/>
            <a:ext cx="1093052" cy="338554"/>
            <a:chOff x="7370007" y="4486376"/>
            <a:chExt cx="1479587" cy="476057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91270" y="4486376"/>
              <a:ext cx="1158324" cy="47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8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E7413E0-CA1F-453E-B638-5C1AFB73F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871" y="244583"/>
            <a:ext cx="4762500" cy="4762500"/>
          </a:xfrm>
          <a:prstGeom prst="rect">
            <a:avLst/>
          </a:prstGeom>
        </p:spPr>
      </p:pic>
      <p:sp>
        <p:nvSpPr>
          <p:cNvPr id="8" name="TextBox 56">
            <a:extLst>
              <a:ext uri="{FF2B5EF4-FFF2-40B4-BE49-F238E27FC236}">
                <a16:creationId xmlns:a16="http://schemas.microsoft.com/office/drawing/2014/main" id="{4E8B54A9-8B83-4137-A426-BAFCDE6BF79A}"/>
              </a:ext>
            </a:extLst>
          </p:cNvPr>
          <p:cNvSpPr txBox="1"/>
          <p:nvPr/>
        </p:nvSpPr>
        <p:spPr>
          <a:xfrm>
            <a:off x="4926330" y="2515582"/>
            <a:ext cx="37094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2000" b="1">
                <a:latin typeface="Garamond" panose="02020404030301010803" pitchFamily="18" charset="0"/>
                <a:cs typeface="Arial" pitchFamily="34" charset="0"/>
              </a:rPr>
              <a:t>Grazie a tutti per l’ascolto</a:t>
            </a:r>
          </a:p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Francesco Abate, Carmine Ferrara</a:t>
            </a:r>
          </a:p>
        </p:txBody>
      </p:sp>
    </p:spTree>
    <p:extLst>
      <p:ext uri="{BB962C8B-B14F-4D97-AF65-F5344CB8AC3E}">
        <p14:creationId xmlns:p14="http://schemas.microsoft.com/office/powerpoint/2010/main" val="2548954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300874" y="583923"/>
            <a:ext cx="256043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Slides di backup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300874" y="162749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Extra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B958E24-2B88-42F3-8CAD-802AB2A67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8" y="218251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44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CF2151-321B-4ABA-B82E-E3F2E41736F9}"/>
              </a:ext>
            </a:extLst>
          </p:cNvPr>
          <p:cNvSpPr txBox="1"/>
          <p:nvPr/>
        </p:nvSpPr>
        <p:spPr>
          <a:xfrm>
            <a:off x="817756" y="123825"/>
            <a:ext cx="73478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 nostri criteri di selezione alla presentazione iniziale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33" name="Google Shape;150;p6">
            <a:extLst>
              <a:ext uri="{FF2B5EF4-FFF2-40B4-BE49-F238E27FC236}">
                <a16:creationId xmlns:a16="http://schemas.microsoft.com/office/drawing/2014/main" id="{43BA5386-C1BD-4A0C-8AD5-9E7E5BB45952}"/>
              </a:ext>
            </a:extLst>
          </p:cNvPr>
          <p:cNvSpPr txBox="1">
            <a:spLocks/>
          </p:cNvSpPr>
          <p:nvPr/>
        </p:nvSpPr>
        <p:spPr>
          <a:xfrm>
            <a:off x="1348065" y="1660478"/>
            <a:ext cx="3063414" cy="37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r>
              <a:rPr lang="it-IT" sz="1200" b="1">
                <a:latin typeface="Garamond" panose="02020404030301010803" pitchFamily="18" charset="0"/>
              </a:rPr>
              <a:t>Conoscenze fondamentali</a:t>
            </a:r>
            <a:endParaRPr lang="it-IT" sz="1100" b="1">
              <a:latin typeface="Garamond" panose="02020404030301010803" pitchFamily="18" charset="0"/>
            </a:endParaRPr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</p:txBody>
      </p:sp>
      <p:pic>
        <p:nvPicPr>
          <p:cNvPr id="35" name="Google Shape;153;p6" descr="database icon | Database icon, Starry night prom, Icon">
            <a:extLst>
              <a:ext uri="{FF2B5EF4-FFF2-40B4-BE49-F238E27FC236}">
                <a16:creationId xmlns:a16="http://schemas.microsoft.com/office/drawing/2014/main" id="{042200AC-8A5F-43F5-AD17-561AAF268F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1314" y="2208835"/>
            <a:ext cx="491788" cy="49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54;p6">
            <a:extLst>
              <a:ext uri="{FF2B5EF4-FFF2-40B4-BE49-F238E27FC236}">
                <a16:creationId xmlns:a16="http://schemas.microsoft.com/office/drawing/2014/main" id="{CBD3C578-C3F7-4DF3-9B44-989AE9F4B3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6455" y="2239739"/>
            <a:ext cx="429981" cy="42998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55;p6">
            <a:extLst>
              <a:ext uri="{FF2B5EF4-FFF2-40B4-BE49-F238E27FC236}">
                <a16:creationId xmlns:a16="http://schemas.microsoft.com/office/drawing/2014/main" id="{F695B490-CA0C-425A-9DE4-4DEDA35239A3}"/>
              </a:ext>
            </a:extLst>
          </p:cNvPr>
          <p:cNvSpPr txBox="1"/>
          <p:nvPr/>
        </p:nvSpPr>
        <p:spPr>
          <a:xfrm>
            <a:off x="1227202" y="2568262"/>
            <a:ext cx="675516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TSW</a:t>
            </a:r>
            <a:endParaRPr/>
          </a:p>
        </p:txBody>
      </p:sp>
      <p:sp>
        <p:nvSpPr>
          <p:cNvPr id="38" name="Google Shape;156;p6">
            <a:extLst>
              <a:ext uri="{FF2B5EF4-FFF2-40B4-BE49-F238E27FC236}">
                <a16:creationId xmlns:a16="http://schemas.microsoft.com/office/drawing/2014/main" id="{4997629B-5B75-4C5D-8511-37D215ABF240}"/>
              </a:ext>
            </a:extLst>
          </p:cNvPr>
          <p:cNvSpPr txBox="1"/>
          <p:nvPr/>
        </p:nvSpPr>
        <p:spPr>
          <a:xfrm>
            <a:off x="2101268" y="2568262"/>
            <a:ext cx="564472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BD</a:t>
            </a:r>
            <a:endParaRPr/>
          </a:p>
        </p:txBody>
      </p:sp>
      <p:sp>
        <p:nvSpPr>
          <p:cNvPr id="39" name="Google Shape;157;p6">
            <a:extLst>
              <a:ext uri="{FF2B5EF4-FFF2-40B4-BE49-F238E27FC236}">
                <a16:creationId xmlns:a16="http://schemas.microsoft.com/office/drawing/2014/main" id="{98546EAF-A0EF-47B0-8A30-8863D18115E5}"/>
              </a:ext>
            </a:extLst>
          </p:cNvPr>
          <p:cNvSpPr txBox="1"/>
          <p:nvPr/>
        </p:nvSpPr>
        <p:spPr>
          <a:xfrm>
            <a:off x="2853270" y="2568262"/>
            <a:ext cx="564472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OOP</a:t>
            </a:r>
            <a:endParaRPr/>
          </a:p>
        </p:txBody>
      </p:sp>
      <p:pic>
        <p:nvPicPr>
          <p:cNvPr id="43" name="Google Shape;161;p6" descr="Calendar Icon - Download in Line Style">
            <a:extLst>
              <a:ext uri="{FF2B5EF4-FFF2-40B4-BE49-F238E27FC236}">
                <a16:creationId xmlns:a16="http://schemas.microsoft.com/office/drawing/2014/main" id="{651AD391-4259-4CC6-AEC5-00EEF8A3008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5875" y="3547104"/>
            <a:ext cx="169377" cy="16937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62;p6">
            <a:extLst>
              <a:ext uri="{FF2B5EF4-FFF2-40B4-BE49-F238E27FC236}">
                <a16:creationId xmlns:a16="http://schemas.microsoft.com/office/drawing/2014/main" id="{B74D380A-3D15-472C-934C-2CE912AF0B72}"/>
              </a:ext>
            </a:extLst>
          </p:cNvPr>
          <p:cNvSpPr txBox="1"/>
          <p:nvPr/>
        </p:nvSpPr>
        <p:spPr>
          <a:xfrm>
            <a:off x="1365366" y="2988983"/>
            <a:ext cx="2718196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Credere nella mission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Rispetto delle scadenze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Propensione al </a:t>
            </a:r>
            <a:r>
              <a:rPr lang="it-IT" sz="1100" b="0" i="0" u="none" strike="noStrike" cap="none" err="1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problem</a:t>
            </a: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 solving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Garamond" panose="02020404030301010803" pitchFamily="18" charset="0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" name="Google Shape;164;p6" descr="Obj, obj file, obj icon, wavefront 3d, wavefront 3d object, wavefront 3d  object file icon - Download on Iconfinder">
            <a:extLst>
              <a:ext uri="{FF2B5EF4-FFF2-40B4-BE49-F238E27FC236}">
                <a16:creationId xmlns:a16="http://schemas.microsoft.com/office/drawing/2014/main" id="{58F3F8CF-D393-4501-9E32-C4E2306BA40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6435" y="2176935"/>
            <a:ext cx="564472" cy="56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66;p6" descr="Free Icon | Idea">
            <a:extLst>
              <a:ext uri="{FF2B5EF4-FFF2-40B4-BE49-F238E27FC236}">
                <a16:creationId xmlns:a16="http://schemas.microsoft.com/office/drawing/2014/main" id="{1864210D-63CD-4AF0-BF42-856CB898A1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2513" y="3863355"/>
            <a:ext cx="169377" cy="16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67;p6">
            <a:extLst>
              <a:ext uri="{FF2B5EF4-FFF2-40B4-BE49-F238E27FC236}">
                <a16:creationId xmlns:a16="http://schemas.microsoft.com/office/drawing/2014/main" id="{5587ADEC-EEA3-45E9-B0EA-A49785F918B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1282" y="3223194"/>
            <a:ext cx="214084" cy="16537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50;p6">
            <a:extLst>
              <a:ext uri="{FF2B5EF4-FFF2-40B4-BE49-F238E27FC236}">
                <a16:creationId xmlns:a16="http://schemas.microsoft.com/office/drawing/2014/main" id="{A9270745-76E2-49D3-881B-2C39A388005C}"/>
              </a:ext>
            </a:extLst>
          </p:cNvPr>
          <p:cNvSpPr txBox="1">
            <a:spLocks/>
          </p:cNvSpPr>
          <p:nvPr/>
        </p:nvSpPr>
        <p:spPr>
          <a:xfrm>
            <a:off x="788347" y="1164981"/>
            <a:ext cx="3287481" cy="37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r>
              <a:rPr lang="it-IT" sz="1200" b="1">
                <a:latin typeface="Garamond" panose="02020404030301010803" pitchFamily="18" charset="0"/>
              </a:rPr>
              <a:t>Caratteristiche principali richieste dall’azienda</a:t>
            </a:r>
            <a:endParaRPr lang="it-IT" sz="1100" b="1">
              <a:latin typeface="Garamond" panose="02020404030301010803" pitchFamily="18" charset="0"/>
            </a:endParaRPr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</p:txBody>
      </p:sp>
      <p:sp>
        <p:nvSpPr>
          <p:cNvPr id="52" name="Google Shape;150;p6">
            <a:extLst>
              <a:ext uri="{FF2B5EF4-FFF2-40B4-BE49-F238E27FC236}">
                <a16:creationId xmlns:a16="http://schemas.microsoft.com/office/drawing/2014/main" id="{7209ED9D-11B0-4014-81BB-9E352347C827}"/>
              </a:ext>
            </a:extLst>
          </p:cNvPr>
          <p:cNvSpPr txBox="1">
            <a:spLocks/>
          </p:cNvSpPr>
          <p:nvPr/>
        </p:nvSpPr>
        <p:spPr>
          <a:xfrm>
            <a:off x="4958576" y="1164981"/>
            <a:ext cx="3568390" cy="37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SzPts val="1800"/>
              <a:buFont typeface="Arial" pitchFamily="34" charset="0"/>
              <a:buNone/>
            </a:pPr>
            <a:r>
              <a:rPr lang="it-IT" sz="1200" b="1">
                <a:latin typeface="Garamond" panose="02020404030301010803" pitchFamily="18" charset="0"/>
              </a:rPr>
              <a:t>Principali caratteristiche analizzate dai questionari</a:t>
            </a:r>
            <a:endParaRPr lang="it-IT" sz="1100" b="1">
              <a:latin typeface="Garamond" panose="02020404030301010803" pitchFamily="18" charset="0"/>
            </a:endParaRPr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  <a:p>
            <a:pPr marL="0" indent="0">
              <a:spcBef>
                <a:spcPts val="600"/>
              </a:spcBef>
              <a:buSzPts val="1800"/>
              <a:buFont typeface="Arial" pitchFamily="34" charset="0"/>
              <a:buNone/>
            </a:pPr>
            <a:endParaRPr lang="it-IT" sz="1200"/>
          </a:p>
        </p:txBody>
      </p:sp>
      <p:pic>
        <p:nvPicPr>
          <p:cNvPr id="4098" name="Picture 2" descr="Team building e Team working - Business Plus">
            <a:extLst>
              <a:ext uri="{FF2B5EF4-FFF2-40B4-BE49-F238E27FC236}">
                <a16:creationId xmlns:a16="http://schemas.microsoft.com/office/drawing/2014/main" id="{FEEA8CD0-4F65-4579-B250-40919CFC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28" y="1760732"/>
            <a:ext cx="2053683" cy="102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62;p6">
            <a:extLst>
              <a:ext uri="{FF2B5EF4-FFF2-40B4-BE49-F238E27FC236}">
                <a16:creationId xmlns:a16="http://schemas.microsoft.com/office/drawing/2014/main" id="{DDF424DD-407C-4505-9B4E-59EFC11AADC0}"/>
              </a:ext>
            </a:extLst>
          </p:cNvPr>
          <p:cNvSpPr txBox="1"/>
          <p:nvPr/>
        </p:nvSpPr>
        <p:spPr>
          <a:xfrm>
            <a:off x="4631473" y="2720304"/>
            <a:ext cx="2718196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Eventuali preferenze di Team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00" name="Picture 4" descr="Magnifier 16x16 Icon PNG Transparent Background, Free Download #45606 -  FreeIconsPNG">
            <a:extLst>
              <a:ext uri="{FF2B5EF4-FFF2-40B4-BE49-F238E27FC236}">
                <a16:creationId xmlns:a16="http://schemas.microsoft.com/office/drawing/2014/main" id="{6141E373-A04A-418B-9449-033DDFFC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69" y="1759271"/>
            <a:ext cx="1062716" cy="10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62;p6">
            <a:extLst>
              <a:ext uri="{FF2B5EF4-FFF2-40B4-BE49-F238E27FC236}">
                <a16:creationId xmlns:a16="http://schemas.microsoft.com/office/drawing/2014/main" id="{78E7B7E4-F9D7-4EE9-8F8C-2B6D76BED323}"/>
              </a:ext>
            </a:extLst>
          </p:cNvPr>
          <p:cNvSpPr txBox="1"/>
          <p:nvPr/>
        </p:nvSpPr>
        <p:spPr>
          <a:xfrm>
            <a:off x="7121840" y="2618621"/>
            <a:ext cx="1631795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Background e Motivazioni verso il progetto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Picture 2" descr="Human resources - Free business icons">
            <a:extLst>
              <a:ext uri="{FF2B5EF4-FFF2-40B4-BE49-F238E27FC236}">
                <a16:creationId xmlns:a16="http://schemas.microsoft.com/office/drawing/2014/main" id="{DF522505-8552-4EFC-B2D8-EAD6810D1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9" y="487828"/>
            <a:ext cx="628667" cy="6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uman resources - Free business icons">
            <a:extLst>
              <a:ext uri="{FF2B5EF4-FFF2-40B4-BE49-F238E27FC236}">
                <a16:creationId xmlns:a16="http://schemas.microsoft.com/office/drawing/2014/main" id="{0FDBFD36-218F-4693-B5B5-10D0AF84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99" y="628442"/>
            <a:ext cx="613112" cy="6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e gestire i conflitti tra gli Studenti usando la Comunicazione  Strategica - MetaDidattica - imparare æ insegnare">
            <a:extLst>
              <a:ext uri="{FF2B5EF4-FFF2-40B4-BE49-F238E27FC236}">
                <a16:creationId xmlns:a16="http://schemas.microsoft.com/office/drawing/2014/main" id="{5FF478B0-22F0-428C-8A91-891DEFB3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76" y="3151717"/>
            <a:ext cx="2277305" cy="12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162;p6">
            <a:extLst>
              <a:ext uri="{FF2B5EF4-FFF2-40B4-BE49-F238E27FC236}">
                <a16:creationId xmlns:a16="http://schemas.microsoft.com/office/drawing/2014/main" id="{D08A0793-FF4E-4CD7-AFFC-EB4DB33A3927}"/>
              </a:ext>
            </a:extLst>
          </p:cNvPr>
          <p:cNvSpPr txBox="1"/>
          <p:nvPr/>
        </p:nvSpPr>
        <p:spPr>
          <a:xfrm>
            <a:off x="4635549" y="4245555"/>
            <a:ext cx="3245478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Garamond" panose="02020404030301010803" pitchFamily="18" charset="0"/>
                <a:ea typeface="Source Sans Pro"/>
                <a:cs typeface="Source Sans Pro"/>
                <a:sym typeface="Source Sans Pro"/>
              </a:rPr>
              <a:t>Risoluzione dei conflitti con altri gruppi Coordinati</a:t>
            </a:r>
            <a:endParaRPr>
              <a:latin typeface="Garamond" panose="020204040303010108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55368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73DE23-9700-42A1-8E01-1E25D59C287D}"/>
              </a:ext>
            </a:extLst>
          </p:cNvPr>
          <p:cNvSpPr txBox="1"/>
          <p:nvPr/>
        </p:nvSpPr>
        <p:spPr>
          <a:xfrm>
            <a:off x="1785231" y="112541"/>
            <a:ext cx="557353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Valutazioni: Andamenti Generali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50E881B-517D-457B-981B-A194CC443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63182"/>
              </p:ext>
            </p:extLst>
          </p:nvPr>
        </p:nvGraphicFramePr>
        <p:xfrm>
          <a:off x="237894" y="1485366"/>
          <a:ext cx="8668212" cy="2065663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238316">
                  <a:extLst>
                    <a:ext uri="{9D8B030D-6E8A-4147-A177-3AD203B41FA5}">
                      <a16:colId xmlns:a16="http://schemas.microsoft.com/office/drawing/2014/main" val="315816132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002101756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49472523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3143407016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4283298967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3850785382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53316631"/>
                    </a:ext>
                  </a:extLst>
                </a:gridCol>
              </a:tblGrid>
              <a:tr h="3298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Produttività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Comunicazione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Qualità artefatti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Proattività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Team Working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Autonomia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9070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1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7,00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7,99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8,03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7,71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8,21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7,74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17652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2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7,14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8,06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8,11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7,70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8,20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7,93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2486547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3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8,51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8,54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8,66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8,53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8,71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8,46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016106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4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9,00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8,93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8,91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8,80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9,03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8,67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0099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5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9,14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9,19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9,11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9,06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9,00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9,03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44598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Valutazione 6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9,71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9,41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9,50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9,57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9,83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9,36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75974"/>
                  </a:ext>
                </a:extLst>
              </a:tr>
            </a:tbl>
          </a:graphicData>
        </a:graphic>
      </p:graphicFrame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8F30536-2D1F-409A-AAD0-F617FBC4A96F}"/>
              </a:ext>
            </a:extLst>
          </p:cNvPr>
          <p:cNvSpPr txBox="1"/>
          <p:nvPr/>
        </p:nvSpPr>
        <p:spPr>
          <a:xfrm>
            <a:off x="441073" y="1047532"/>
            <a:ext cx="8261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Report delle medie dei team </a:t>
            </a:r>
            <a:r>
              <a:rPr lang="it-IT" sz="1200" err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members</a:t>
            </a: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per ogni valutazione e per ogni criterio di valutazione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C78127F-57B0-4C5B-8946-76C82307B7C6}"/>
              </a:ext>
            </a:extLst>
          </p:cNvPr>
          <p:cNvSpPr txBox="1"/>
          <p:nvPr/>
        </p:nvSpPr>
        <p:spPr>
          <a:xfrm>
            <a:off x="441073" y="3595701"/>
            <a:ext cx="8261854" cy="34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 </a:t>
            </a:r>
            <a:r>
              <a:rPr lang="it-IT" sz="1200" b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Team </a:t>
            </a:r>
            <a:r>
              <a:rPr lang="it-IT" sz="1200" b="1" err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Contract</a:t>
            </a:r>
            <a:r>
              <a:rPr lang="it-IT" sz="1200" b="1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it-IT" sz="1200">
                <a:uFill>
                  <a:solidFill>
                    <a:srgbClr val="1F4E79"/>
                  </a:solidFill>
                </a:uFill>
                <a:latin typeface="Garamond" panose="02020404030301010803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le valutazioni individuali non sono pubbliche</a:t>
            </a:r>
          </a:p>
        </p:txBody>
      </p:sp>
    </p:spTree>
    <p:extLst>
      <p:ext uri="{BB962C8B-B14F-4D97-AF65-F5344CB8AC3E}">
        <p14:creationId xmlns:p14="http://schemas.microsoft.com/office/powerpoint/2010/main" val="4168277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Critical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Path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esplicito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DCCEDA-5C0D-471A-AE1D-3F79F472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002743"/>
            <a:ext cx="9006840" cy="1138013"/>
          </a:xfrm>
          <a:prstGeom prst="rect">
            <a:avLst/>
          </a:prstGeom>
        </p:spPr>
      </p:pic>
      <p:sp>
        <p:nvSpPr>
          <p:cNvPr id="14" name="TextBox 56">
            <a:extLst>
              <a:ext uri="{FF2B5EF4-FFF2-40B4-BE49-F238E27FC236}">
                <a16:creationId xmlns:a16="http://schemas.microsoft.com/office/drawing/2014/main" id="{000CAB3E-9E61-4CBB-AE89-4E846F8478D3}"/>
              </a:ext>
            </a:extLst>
          </p:cNvPr>
          <p:cNvSpPr txBox="1"/>
          <p:nvPr/>
        </p:nvSpPr>
        <p:spPr>
          <a:xfrm>
            <a:off x="3258549" y="3186850"/>
            <a:ext cx="26269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  <a:hlinkClick r:id="rId4"/>
              </a:rPr>
              <a:t>Link al file</a:t>
            </a:r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86EE86E-6495-4DC6-94E3-16AE6887B0C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B00C118-D09C-4E58-9F35-91D90D857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5DAE3EA-4CDF-41CA-9612-6D08E41FD0FC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62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Overview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del sistema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1791577" y="1155919"/>
            <a:ext cx="507316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Obiettivi di business del cliente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L’ENRS intende: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Migliorare le politiche interne di ricerca volontari;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Promuovere le campagne informative per suscitare interesse;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Digitalizzare l’attuale organizzazione e prenotazione delle sedute di donazione.</a:t>
            </a:r>
          </a:p>
        </p:txBody>
      </p:sp>
      <p:pic>
        <p:nvPicPr>
          <p:cNvPr id="3" name="Immagine 2" descr="Immagine che contiene testo, segnale, grafica vettoriale&#10;&#10;Descrizione generata automaticamente">
            <a:extLst>
              <a:ext uri="{FF2B5EF4-FFF2-40B4-BE49-F238E27FC236}">
                <a16:creationId xmlns:a16="http://schemas.microsoft.com/office/drawing/2014/main" id="{5E0B56C5-9EA5-49D2-ACD7-9AE3748523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0" y="1280430"/>
            <a:ext cx="882165" cy="882165"/>
          </a:xfrm>
          <a:prstGeom prst="rect">
            <a:avLst/>
          </a:prstGeom>
        </p:spPr>
      </p:pic>
      <p:sp>
        <p:nvSpPr>
          <p:cNvPr id="10" name="TextBox 56">
            <a:extLst>
              <a:ext uri="{FF2B5EF4-FFF2-40B4-BE49-F238E27FC236}">
                <a16:creationId xmlns:a16="http://schemas.microsoft.com/office/drawing/2014/main" id="{3B7C26CE-9F34-4D19-8C01-9D136BD36BDD}"/>
              </a:ext>
            </a:extLst>
          </p:cNvPr>
          <p:cNvSpPr txBox="1"/>
          <p:nvPr/>
        </p:nvSpPr>
        <p:spPr>
          <a:xfrm>
            <a:off x="2405356" y="2851816"/>
            <a:ext cx="604818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Soluzione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Tramite la piattaforma Digital </a:t>
            </a:r>
            <a:r>
              <a:rPr lang="it-IT" altLang="ko-KR" sz="1200" err="1">
                <a:latin typeface="Garamond" panose="02020404030301010803" pitchFamily="18" charset="0"/>
                <a:cs typeface="Arial" pitchFamily="34" charset="0"/>
              </a:rPr>
              <a:t>Donation</a:t>
            </a: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: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Gli operatori potranno organizzare le sedute di donazione notificando i donatori interessati;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I donatori potranno prenotare una seduta con un semplice click;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Gli operatori potranno generare tesserini digitali per permettere ai donatori di usare il sistema.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09D03D-56CF-43F5-8F55-31CCCB1FC8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9" y="2933253"/>
            <a:ext cx="1006676" cy="10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8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Top 10 dei rischi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572F24-A41B-4938-A5F0-75C17A4B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0" y="921300"/>
            <a:ext cx="2695912" cy="10105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3F1818-D851-4988-9E66-FEC1A7C9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60" y="2033673"/>
            <a:ext cx="2695912" cy="137418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4F4421E-46BE-4AE2-9290-654E30CBA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61" y="3509698"/>
            <a:ext cx="2695912" cy="112649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757FF0B-B880-4B80-8DA5-56225571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983" y="1430014"/>
            <a:ext cx="2697286" cy="112649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6475C17-E9BA-423D-9C9C-3D8004BA1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983" y="2677990"/>
            <a:ext cx="2700821" cy="15137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210E50-3A23-4A54-AE2B-F4676F54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127" y="1501402"/>
            <a:ext cx="2695912" cy="14985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8F5F5AA-5E4C-4565-B950-9DE11F7F5C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127" y="3130902"/>
            <a:ext cx="2695911" cy="1008340"/>
          </a:xfrm>
          <a:prstGeom prst="rect">
            <a:avLst/>
          </a:prstGeom>
        </p:spPr>
      </p:pic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C8C371B-155C-469B-B795-9298905BF496}"/>
              </a:ext>
            </a:extLst>
          </p:cNvPr>
          <p:cNvCxnSpPr/>
          <p:nvPr/>
        </p:nvCxnSpPr>
        <p:spPr>
          <a:xfrm>
            <a:off x="3108960" y="839893"/>
            <a:ext cx="0" cy="3887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DBF6C23-6368-4C3A-B425-F1D4F4083508}"/>
              </a:ext>
            </a:extLst>
          </p:cNvPr>
          <p:cNvCxnSpPr/>
          <p:nvPr/>
        </p:nvCxnSpPr>
        <p:spPr>
          <a:xfrm>
            <a:off x="6018106" y="839893"/>
            <a:ext cx="0" cy="3887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56">
            <a:extLst>
              <a:ext uri="{FF2B5EF4-FFF2-40B4-BE49-F238E27FC236}">
                <a16:creationId xmlns:a16="http://schemas.microsoft.com/office/drawing/2014/main" id="{3970BAF1-780C-45CA-B2A3-26AF953C0439}"/>
              </a:ext>
            </a:extLst>
          </p:cNvPr>
          <p:cNvSpPr txBox="1"/>
          <p:nvPr/>
        </p:nvSpPr>
        <p:spPr>
          <a:xfrm>
            <a:off x="327957" y="593379"/>
            <a:ext cx="26959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1/5</a:t>
            </a:r>
          </a:p>
        </p:txBody>
      </p:sp>
      <p:sp>
        <p:nvSpPr>
          <p:cNvPr id="30" name="TextBox 56">
            <a:extLst>
              <a:ext uri="{FF2B5EF4-FFF2-40B4-BE49-F238E27FC236}">
                <a16:creationId xmlns:a16="http://schemas.microsoft.com/office/drawing/2014/main" id="{1CF6CD89-834E-4166-994B-96C6D7C12150}"/>
              </a:ext>
            </a:extLst>
          </p:cNvPr>
          <p:cNvSpPr txBox="1"/>
          <p:nvPr/>
        </p:nvSpPr>
        <p:spPr>
          <a:xfrm>
            <a:off x="3221985" y="1092273"/>
            <a:ext cx="2694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2/5</a:t>
            </a: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176ACAF4-AF4F-4750-9C26-87DFB9EB4CEE}"/>
              </a:ext>
            </a:extLst>
          </p:cNvPr>
          <p:cNvSpPr txBox="1"/>
          <p:nvPr/>
        </p:nvSpPr>
        <p:spPr>
          <a:xfrm>
            <a:off x="6120126" y="1158906"/>
            <a:ext cx="26959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3/5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48693DE-B96F-4DDA-B463-58B5EF386F55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7E12CD77-FD90-4091-869B-B68CCEEF4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DACF30B-FD36-482B-81AB-EA40D2C41B97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195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Top 10 dei rischi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A0D274-AEB7-4BD9-A8CB-1A7E97EA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40" y="2835717"/>
            <a:ext cx="3374268" cy="1722191"/>
          </a:xfrm>
          <a:prstGeom prst="rect">
            <a:avLst/>
          </a:prstGeom>
        </p:spPr>
      </p:pic>
      <p:sp>
        <p:nvSpPr>
          <p:cNvPr id="18" name="TextBox 56">
            <a:extLst>
              <a:ext uri="{FF2B5EF4-FFF2-40B4-BE49-F238E27FC236}">
                <a16:creationId xmlns:a16="http://schemas.microsoft.com/office/drawing/2014/main" id="{D414727D-2D61-47E6-9836-0D0BEAF431B3}"/>
              </a:ext>
            </a:extLst>
          </p:cNvPr>
          <p:cNvSpPr txBox="1"/>
          <p:nvPr/>
        </p:nvSpPr>
        <p:spPr>
          <a:xfrm>
            <a:off x="1199723" y="830484"/>
            <a:ext cx="2694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4/5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C4C0C3-6BB9-431A-8E28-337D2B67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094" y="1852398"/>
            <a:ext cx="3374268" cy="17221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C21FBB4-F475-48C0-8AFC-BB7FB3A76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40" y="1168595"/>
            <a:ext cx="3374268" cy="1544899"/>
          </a:xfrm>
          <a:prstGeom prst="rect">
            <a:avLst/>
          </a:prstGeom>
        </p:spPr>
      </p:pic>
      <p:sp>
        <p:nvSpPr>
          <p:cNvPr id="24" name="TextBox 56">
            <a:extLst>
              <a:ext uri="{FF2B5EF4-FFF2-40B4-BE49-F238E27FC236}">
                <a16:creationId xmlns:a16="http://schemas.microsoft.com/office/drawing/2014/main" id="{4FA43190-530B-468C-966C-215EDA9DF790}"/>
              </a:ext>
            </a:extLst>
          </p:cNvPr>
          <p:cNvSpPr txBox="1"/>
          <p:nvPr/>
        </p:nvSpPr>
        <p:spPr>
          <a:xfrm>
            <a:off x="5250177" y="1524750"/>
            <a:ext cx="2694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5/5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B61FC1C-4891-47D0-9E77-E9C99A49603D}"/>
              </a:ext>
            </a:extLst>
          </p:cNvPr>
          <p:cNvCxnSpPr/>
          <p:nvPr/>
        </p:nvCxnSpPr>
        <p:spPr>
          <a:xfrm>
            <a:off x="4592320" y="830484"/>
            <a:ext cx="0" cy="3887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362F6A5-D518-45B7-9E31-25725D67F3B6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C0E19B95-A16C-4EF1-9AD8-FBB25F37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7BB6EE0-46A7-4CC3-B2C0-D29F026722E5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31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Risk Watch List 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7FE6B6-9449-411F-B99F-A37BB2077A3E}"/>
              </a:ext>
            </a:extLst>
          </p:cNvPr>
          <p:cNvSpPr txBox="1"/>
          <p:nvPr/>
        </p:nvSpPr>
        <p:spPr>
          <a:xfrm>
            <a:off x="2286000" y="1263699"/>
            <a:ext cx="4572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2000" b="0" i="0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1. R_P_07: Disponibilità Superiori;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2. R_T_01: Utilizzo Tecnologie;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3. R_T_03: Conoscenze Parziali;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4. R_PM_01: Scope Errato;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5. R_P_04: Conflitti Interni;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6. R_B_01: Budget non sufficiente;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7. R_T_02: Mancata disponibilità; </a:t>
            </a:r>
          </a:p>
          <a:p>
            <a:pPr algn="ctr"/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8. R_P_01: Abbandono del progetto.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81AC093-0CD9-4BD2-8A74-933F60DEAF5C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CD1757-0C70-463B-8A25-35E9EF1B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BE4AD09-BFD6-4C67-8A54-2FE946441D9E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54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111506" y="118565"/>
            <a:ext cx="492098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Altro riguardo l’analisi dei Costi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01AC68-1D46-4D3A-8FC6-9DA28AFE355A}"/>
              </a:ext>
            </a:extLst>
          </p:cNvPr>
          <p:cNvSpPr txBox="1"/>
          <p:nvPr/>
        </p:nvSpPr>
        <p:spPr>
          <a:xfrm>
            <a:off x="695301" y="641785"/>
            <a:ext cx="633719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Studio di Fattibilità – Business Case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F1C76E51-75A0-4CF1-9C08-F1A53B293C0D}"/>
              </a:ext>
            </a:extLst>
          </p:cNvPr>
          <p:cNvSpPr txBox="1"/>
          <p:nvPr/>
        </p:nvSpPr>
        <p:spPr>
          <a:xfrm>
            <a:off x="1046785" y="1688225"/>
            <a:ext cx="7050430" cy="22163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Analisi delle opzioni in risposta alle esigenze di Business dell’ENRS</a:t>
            </a:r>
          </a:p>
          <a:p>
            <a:pPr marL="285750" indent="-2857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Non fare nulla: viene mantenuta l’organizzazione attuale e il sistema di prenotazione telefonico, rischiando di diminuire la qualità del servizio offerto e il numero di donatori disposti a prenotarsi alle sedute;</a:t>
            </a:r>
          </a:p>
          <a:p>
            <a:pPr marL="285750" indent="-2857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L’acquisto di un sistema di organizzazione e prenotazioni per eventi pubblici, da integrare con la programmazione statica fatta sul sito dell’organizzazione;</a:t>
            </a:r>
          </a:p>
          <a:p>
            <a:pPr marL="285750" indent="-2857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Realizzazione di una piattaforma specifica per la prenotazione delle sedute di donazione.</a:t>
            </a: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3DE6A26A-3AFF-4407-A97F-E5DBE80CC7ED}"/>
              </a:ext>
            </a:extLst>
          </p:cNvPr>
          <p:cNvSpPr txBox="1"/>
          <p:nvPr/>
        </p:nvSpPr>
        <p:spPr>
          <a:xfrm>
            <a:off x="1666393" y="4572357"/>
            <a:ext cx="58112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A seguito dell’approvazione del Business Case è stata scelta la </a:t>
            </a:r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terza opzione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C4EB87F-EBA0-4175-9E14-4CBD439AFD47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897229C-ABEF-4940-A174-6A3424406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7CC0C16-9991-49E6-ABCD-D5BCE71B4D6F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576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951571" y="103697"/>
            <a:ext cx="743372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Origini della Baseline di Costo – Analisi Finanziaria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53EF76-21D6-4049-BE08-A308821C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20090"/>
            <a:ext cx="8686800" cy="370332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85C8FE23-8ECB-45AF-90ED-429A9BABDA90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BD52482-BE2A-406A-8FD0-03DBD070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03E8A04-9096-44B0-B2B7-C5D4AD2645B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800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8A31830-0FA1-4C39-AF66-48F5E81717FC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Rispetto delle scadenze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E567DDB-349E-4296-B94B-0BCE8D112CA0}"/>
              </a:ext>
            </a:extLst>
          </p:cNvPr>
          <p:cNvSpPr txBox="1"/>
          <p:nvPr/>
        </p:nvSpPr>
        <p:spPr>
          <a:xfrm>
            <a:off x="271764" y="716127"/>
            <a:ext cx="430023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Come il Team ha reagito alle Scadenze?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E4A3D423-397B-4D6E-B624-B23EFDE0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6" y="1476904"/>
            <a:ext cx="1553504" cy="1834378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7BCF782-7EEC-4AC1-8ACB-0C3448C0F94C}"/>
              </a:ext>
            </a:extLst>
          </p:cNvPr>
          <p:cNvSpPr txBox="1"/>
          <p:nvPr/>
        </p:nvSpPr>
        <p:spPr>
          <a:xfrm>
            <a:off x="330005" y="1051740"/>
            <a:ext cx="2554861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All’Inizio del Progetto…</a:t>
            </a:r>
          </a:p>
        </p:txBody>
      </p:sp>
      <p:sp>
        <p:nvSpPr>
          <p:cNvPr id="45" name="Fumetto: ovale 44">
            <a:extLst>
              <a:ext uri="{FF2B5EF4-FFF2-40B4-BE49-F238E27FC236}">
                <a16:creationId xmlns:a16="http://schemas.microsoft.com/office/drawing/2014/main" id="{88C653BE-1AA5-4C87-A2F1-39171D6E54AA}"/>
              </a:ext>
            </a:extLst>
          </p:cNvPr>
          <p:cNvSpPr/>
          <p:nvPr/>
        </p:nvSpPr>
        <p:spPr>
          <a:xfrm>
            <a:off x="1937324" y="1380081"/>
            <a:ext cx="1494263" cy="921834"/>
          </a:xfrm>
          <a:prstGeom prst="wedgeEllipseCallout">
            <a:avLst>
              <a:gd name="adj1" fmla="val -58644"/>
              <a:gd name="adj2" fmla="val 520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5B44A2B-1892-4BED-BAA7-1B5127241A82}"/>
              </a:ext>
            </a:extLst>
          </p:cNvPr>
          <p:cNvSpPr txBox="1"/>
          <p:nvPr/>
        </p:nvSpPr>
        <p:spPr>
          <a:xfrm>
            <a:off x="2029941" y="1548610"/>
            <a:ext cx="130902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i="1">
                <a:solidFill>
                  <a:schemeClr val="bg1"/>
                </a:solidFill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Così tanti Task in 3 giorni?</a:t>
            </a:r>
          </a:p>
        </p:txBody>
      </p:sp>
      <p:sp>
        <p:nvSpPr>
          <p:cNvPr id="47" name="Fumetto: ovale 46">
            <a:extLst>
              <a:ext uri="{FF2B5EF4-FFF2-40B4-BE49-F238E27FC236}">
                <a16:creationId xmlns:a16="http://schemas.microsoft.com/office/drawing/2014/main" id="{4B66EF10-8777-4D44-8250-B0C5D972B5FF}"/>
              </a:ext>
            </a:extLst>
          </p:cNvPr>
          <p:cNvSpPr/>
          <p:nvPr/>
        </p:nvSpPr>
        <p:spPr>
          <a:xfrm>
            <a:off x="6838946" y="895070"/>
            <a:ext cx="1216412" cy="703592"/>
          </a:xfrm>
          <a:prstGeom prst="wedgeEllipseCallout">
            <a:avLst>
              <a:gd name="adj1" fmla="val -58644"/>
              <a:gd name="adj2" fmla="val 520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4422729-A00E-4D7E-BB8F-86A32D09AB1D}"/>
              </a:ext>
            </a:extLst>
          </p:cNvPr>
          <p:cNvSpPr txBox="1"/>
          <p:nvPr/>
        </p:nvSpPr>
        <p:spPr>
          <a:xfrm>
            <a:off x="6792638" y="1091443"/>
            <a:ext cx="130902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i="1">
                <a:solidFill>
                  <a:schemeClr val="bg1"/>
                </a:solidFill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OK PM!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CF334AE-7EB3-48BF-BF38-299634D2D355}"/>
              </a:ext>
            </a:extLst>
          </p:cNvPr>
          <p:cNvSpPr txBox="1"/>
          <p:nvPr/>
        </p:nvSpPr>
        <p:spPr>
          <a:xfrm>
            <a:off x="5248507" y="597437"/>
            <a:ext cx="3706341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… Dopo aver Capito l’importanza delle Scadenze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A4E65B89-8651-420B-A6BC-6BB7B872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92" y="1006707"/>
            <a:ext cx="1788884" cy="1924077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CC43B69-0284-47C1-9ED7-F5786DA6022A}"/>
              </a:ext>
            </a:extLst>
          </p:cNvPr>
          <p:cNvSpPr txBox="1"/>
          <p:nvPr/>
        </p:nvSpPr>
        <p:spPr>
          <a:xfrm>
            <a:off x="579371" y="3362967"/>
            <a:ext cx="286080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Statisticamente: Quasi tutte le scadenze sono state rispettate!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9C69CC7-1093-4061-97E3-9D4AF629A442}"/>
              </a:ext>
            </a:extLst>
          </p:cNvPr>
          <p:cNvSpPr txBox="1"/>
          <p:nvPr/>
        </p:nvSpPr>
        <p:spPr>
          <a:xfrm>
            <a:off x="435626" y="4068326"/>
            <a:ext cx="362341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 Team </a:t>
            </a:r>
            <a:r>
              <a:rPr lang="it-IT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Member</a:t>
            </a:r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hanno sempre reagito bene ai Cambi di Schedule</a:t>
            </a:r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8F20D9F4-49E5-47EF-8642-6288B536E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06" y="3148309"/>
            <a:ext cx="407004" cy="39135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7B224411-F67A-4964-880F-1C3090EA98AB}"/>
              </a:ext>
            </a:extLst>
          </p:cNvPr>
          <p:cNvSpPr txBox="1"/>
          <p:nvPr/>
        </p:nvSpPr>
        <p:spPr>
          <a:xfrm>
            <a:off x="5119610" y="3127179"/>
            <a:ext cx="312855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TP e l’STCS  - 2 giorni di ritardo! </a:t>
            </a:r>
          </a:p>
        </p:txBody>
      </p:sp>
      <p:pic>
        <p:nvPicPr>
          <p:cNvPr id="55" name="Picture 2" descr="Tic Tac, Segno, Ok, Perfetto, Dai Un'Occhiata, Fatto">
            <a:extLst>
              <a:ext uri="{FF2B5EF4-FFF2-40B4-BE49-F238E27FC236}">
                <a16:creationId xmlns:a16="http://schemas.microsoft.com/office/drawing/2014/main" id="{72EB4F48-6898-41C1-AD81-77F597A2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6" y="3941283"/>
            <a:ext cx="407004" cy="3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Tic Tac, Segno, Ok, Perfetto, Dai Un'Occhiata, Fatto">
            <a:extLst>
              <a:ext uri="{FF2B5EF4-FFF2-40B4-BE49-F238E27FC236}">
                <a16:creationId xmlns:a16="http://schemas.microsoft.com/office/drawing/2014/main" id="{64C73118-423F-4814-B152-C8C91500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7" y="3343984"/>
            <a:ext cx="407004" cy="3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3664069B-CD01-4E2E-8F78-B42CDFCB5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168" y="3775498"/>
            <a:ext cx="3049631" cy="116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Esplosione: 8 punte 32">
            <a:extLst>
              <a:ext uri="{FF2B5EF4-FFF2-40B4-BE49-F238E27FC236}">
                <a16:creationId xmlns:a16="http://schemas.microsoft.com/office/drawing/2014/main" id="{67A02C11-FB34-4420-A0A1-E86F6A429733}"/>
              </a:ext>
            </a:extLst>
          </p:cNvPr>
          <p:cNvSpPr/>
          <p:nvPr/>
        </p:nvSpPr>
        <p:spPr>
          <a:xfrm rot="20970328">
            <a:off x="7223347" y="3186934"/>
            <a:ext cx="1820699" cy="1264755"/>
          </a:xfrm>
          <a:prstGeom prst="irregularSeal1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/>
              <a:t>Impatto </a:t>
            </a:r>
          </a:p>
          <a:p>
            <a:pPr algn="ctr"/>
            <a:r>
              <a:rPr lang="it-IT" sz="1200"/>
              <a:t>Minimo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0B3A230-DC51-4A53-8700-2C7DC1B9329F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8156A13A-73DD-4B76-984B-CF83F9945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3F5EA2A-98A2-4302-B94B-B863EE2338F6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112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CMP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10E1F6-B1A0-404C-A6DE-3CE514E5351E}"/>
              </a:ext>
            </a:extLst>
          </p:cNvPr>
          <p:cNvSpPr txBox="1"/>
          <p:nvPr/>
        </p:nvSpPr>
        <p:spPr>
          <a:xfrm>
            <a:off x="263912" y="351718"/>
            <a:ext cx="8616176" cy="1715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it-IT" sz="1800" i="1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CMP - Goals</a:t>
            </a: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Mantenere integrità e coerenza tra gli artefatti del prodotto software;</a:t>
            </a: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Supportare le attività di sviluppo e in particolare di manutenzione tenendo traccia di ogni modifica svolta, con conseguente massimizzazione della produttività.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2DC331-4333-4FE8-BE81-111CFC324C39}"/>
              </a:ext>
            </a:extLst>
          </p:cNvPr>
          <p:cNvSpPr txBox="1"/>
          <p:nvPr/>
        </p:nvSpPr>
        <p:spPr>
          <a:xfrm>
            <a:off x="360556" y="2344958"/>
            <a:ext cx="3378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it-IT" sz="1800" i="1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Fasi Progettuali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Avvio;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 err="1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Requirement</a:t>
            </a: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it-IT" sz="1800" err="1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Elicitation</a:t>
            </a: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System Design;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Object Design;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Implementazione;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Testing;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Rilascio.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FAF196-3F0C-489E-8266-2CA4B0888D37}"/>
              </a:ext>
            </a:extLst>
          </p:cNvPr>
          <p:cNvSpPr txBox="1"/>
          <p:nvPr/>
        </p:nvSpPr>
        <p:spPr>
          <a:xfrm>
            <a:off x="4058626" y="2344958"/>
            <a:ext cx="4401015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it-IT" i="1"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Artefatti Posti a </a:t>
            </a:r>
            <a:r>
              <a:rPr lang="it-IT" i="1" err="1"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Configuration</a:t>
            </a:r>
            <a:r>
              <a:rPr lang="it-IT" i="1"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Management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Documentazione di sviluppo del sistema;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Documentazione di gestione del sistema;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Documentazione descrittiva del sistema;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Componenti del sistema sviluppato;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Qualsiasi altro artefatto a discrezione dei</a:t>
            </a:r>
          </a:p>
          <a:p>
            <a:pPr lvl="0" algn="just"/>
            <a:r>
              <a:rPr lang="it-IT" sz="1800">
                <a:effectLst/>
                <a:latin typeface="Garamond" panose="02020404030301010803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project manager.</a:t>
            </a:r>
          </a:p>
          <a:p>
            <a:pPr lvl="0" algn="just"/>
            <a:endParaRPr lang="it-IT" i="1">
              <a:latin typeface="Garamond" panose="02020404030301010803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51CC03B-C407-448A-B273-F96F7515B4F2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C6638A5-3DEF-4995-93AD-FC02BBDE2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42EA202-98D0-47DB-A71E-256D75900016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08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CMP – TM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Roles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4FCEA261-AD33-49F4-8313-3D792148C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27213"/>
              </p:ext>
            </p:extLst>
          </p:nvPr>
        </p:nvGraphicFramePr>
        <p:xfrm>
          <a:off x="1995817" y="782066"/>
          <a:ext cx="5152366" cy="4144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5" name="Document" r:id="rId4" imgW="6111240" imgH="4916630" progId="Word.Document.12">
                  <p:embed/>
                </p:oleObj>
              </mc:Choice>
              <mc:Fallback>
                <p:oleObj name="Document" r:id="rId4" imgW="6111240" imgH="4916630" progId="Word.Document.12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4FCEA261-AD33-49F4-8313-3D792148C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5817" y="782066"/>
                        <a:ext cx="5152366" cy="4144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50797650-F34B-4499-B60C-1A67D796EEDB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755A78E-9E1A-4564-BB5C-F4B3C2F37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5291B8D-E601-4856-843B-3954C5B0F040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26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1181115" y="103697"/>
            <a:ext cx="678176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Activity Diagram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Change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Request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Life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Cycle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1CB6A7-E88C-498D-9EE1-C446525E1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34" y="732790"/>
            <a:ext cx="6120130" cy="3677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3519FEE6-700B-4F13-AAB7-7FAEEB81A14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DF8B9C33-DB4D-4C74-920B-7056B237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1A108D4-592D-4B6F-AF77-73E443E1B6A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568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499073" y="111131"/>
            <a:ext cx="4145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Change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Request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Template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4D9821-64E0-4C35-933D-F40EAD3F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73" y="746418"/>
            <a:ext cx="4145853" cy="428595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287FFC24-00E8-45EA-88FE-7B853D9A766E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D2298C49-5EF6-4F76-96F0-2886B3A8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4F229E9-55F3-4E25-9EAA-633F03CB4CA3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94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1886760" y="123825"/>
            <a:ext cx="605097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Analisi dello Scope – Requisiti Funzionali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6152098-1DB7-4862-8537-3EAE7D23B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14352"/>
              </p:ext>
            </p:extLst>
          </p:nvPr>
        </p:nvGraphicFramePr>
        <p:xfrm>
          <a:off x="1587042" y="1869151"/>
          <a:ext cx="7031640" cy="1777011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449658">
                  <a:extLst>
                    <a:ext uri="{9D8B030D-6E8A-4147-A177-3AD203B41FA5}">
                      <a16:colId xmlns:a16="http://schemas.microsoft.com/office/drawing/2014/main" val="440404273"/>
                    </a:ext>
                  </a:extLst>
                </a:gridCol>
                <a:gridCol w="1362998">
                  <a:extLst>
                    <a:ext uri="{9D8B030D-6E8A-4147-A177-3AD203B41FA5}">
                      <a16:colId xmlns:a16="http://schemas.microsoft.com/office/drawing/2014/main" val="2141535253"/>
                    </a:ext>
                  </a:extLst>
                </a:gridCol>
                <a:gridCol w="1406328">
                  <a:extLst>
                    <a:ext uri="{9D8B030D-6E8A-4147-A177-3AD203B41FA5}">
                      <a16:colId xmlns:a16="http://schemas.microsoft.com/office/drawing/2014/main" val="1646758407"/>
                    </a:ext>
                  </a:extLst>
                </a:gridCol>
                <a:gridCol w="1406328">
                  <a:extLst>
                    <a:ext uri="{9D8B030D-6E8A-4147-A177-3AD203B41FA5}">
                      <a16:colId xmlns:a16="http://schemas.microsoft.com/office/drawing/2014/main" val="3058794867"/>
                    </a:ext>
                  </a:extLst>
                </a:gridCol>
                <a:gridCol w="1406328">
                  <a:extLst>
                    <a:ext uri="{9D8B030D-6E8A-4147-A177-3AD203B41FA5}">
                      <a16:colId xmlns:a16="http://schemas.microsoft.com/office/drawing/2014/main" val="3169338529"/>
                    </a:ext>
                  </a:extLst>
                </a:gridCol>
              </a:tblGrid>
              <a:tr h="3304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it-IT" sz="800"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GU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OSD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GTD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000"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GSD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39636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Priorità Alta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236348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Priorità Media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950845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Priorità Bassa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8650381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Implementati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359995"/>
                  </a:ext>
                </a:extLst>
              </a:tr>
              <a:tr h="289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Testati</a:t>
                      </a:r>
                      <a:endParaRPr lang="it-IT" sz="10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485" marR="47485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0637408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98368F-80E2-4D05-9E11-C4754E062DE7}"/>
              </a:ext>
            </a:extLst>
          </p:cNvPr>
          <p:cNvSpPr txBox="1"/>
          <p:nvPr/>
        </p:nvSpPr>
        <p:spPr>
          <a:xfrm>
            <a:off x="407125" y="647045"/>
            <a:ext cx="30721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0"/>
            <a:r>
              <a:rPr lang="it-IT" altLang="ko-KR" sz="1600" b="1">
                <a:latin typeface="Garamond" panose="02020404030301010803" pitchFamily="18" charset="0"/>
                <a:cs typeface="Arial" pitchFamily="34" charset="0"/>
              </a:rPr>
              <a:t>Aree Funzionali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Gestione dell’Utenza 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Organizzazione delle Sedute di Donazione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Gestione del Tesserino digitale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Gestione delle Sedute di Donazione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DDCA27-D9D4-4AF3-8C7B-D8BA51AC48EB}"/>
              </a:ext>
            </a:extLst>
          </p:cNvPr>
          <p:cNvSpPr txBox="1"/>
          <p:nvPr/>
        </p:nvSpPr>
        <p:spPr>
          <a:xfrm>
            <a:off x="596187" y="3975716"/>
            <a:ext cx="53511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0"/>
            <a:r>
              <a:rPr lang="it-IT" altLang="ko-KR" sz="1600" b="1">
                <a:latin typeface="Garamond" panose="02020404030301010803" pitchFamily="18" charset="0"/>
                <a:cs typeface="Arial" pitchFamily="34" charset="0"/>
              </a:rPr>
              <a:t>Requisiti lasciati per future release dati motivi di Budget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Messaggio di Benvenuto del Volontario donatore al primo accesso – Visualizzazione Tesserino Primo Accesso</a:t>
            </a:r>
          </a:p>
          <a:p>
            <a:pPr marL="285750" indent="-285750" defTabSz="685800" latinLnBrk="0">
              <a:buFont typeface="Arial" panose="020B0604020202020204" pitchFamily="34" charset="0"/>
              <a:buChar char="•"/>
            </a:pPr>
            <a:r>
              <a:rPr lang="it-IT" altLang="ko-KR" sz="1200">
                <a:latin typeface="Garamond" panose="02020404030301010803" pitchFamily="18" charset="0"/>
                <a:cs typeface="Arial" pitchFamily="34" charset="0"/>
              </a:rPr>
              <a:t>Cambio Password dell’Utente</a:t>
            </a:r>
          </a:p>
        </p:txBody>
      </p:sp>
    </p:spTree>
    <p:extLst>
      <p:ext uri="{BB962C8B-B14F-4D97-AF65-F5344CB8AC3E}">
        <p14:creationId xmlns:p14="http://schemas.microsoft.com/office/powerpoint/2010/main" val="4151132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499073" y="111131"/>
            <a:ext cx="4145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CMP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FD05A2-252F-411C-86D2-DBA5B971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3" y="3366001"/>
            <a:ext cx="4418330" cy="126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B34471-922C-431D-83C7-16F7E1C7F4D8}"/>
              </a:ext>
            </a:extLst>
          </p:cNvPr>
          <p:cNvSpPr txBox="1"/>
          <p:nvPr/>
        </p:nvSpPr>
        <p:spPr>
          <a:xfrm>
            <a:off x="712541" y="2652116"/>
            <a:ext cx="4145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Roll Back - </a:t>
            </a:r>
            <a:r>
              <a:rPr lang="it-IT" sz="2800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Approch</a:t>
            </a:r>
            <a:endParaRPr lang="it-IT" sz="2800" i="1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D474CE5-881F-4169-9FDB-6BAF15E97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6" y="900641"/>
            <a:ext cx="876859" cy="876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B08A842-0A67-4BE8-A1AF-FC478FEA0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6" y="900641"/>
            <a:ext cx="876859" cy="87685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DA2A10-E810-4FC9-B537-9C45B70DC8E3}"/>
              </a:ext>
            </a:extLst>
          </p:cNvPr>
          <p:cNvSpPr txBox="1"/>
          <p:nvPr/>
        </p:nvSpPr>
        <p:spPr>
          <a:xfrm>
            <a:off x="4733058" y="1080008"/>
            <a:ext cx="41458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Code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Versioning</a:t>
            </a:r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Controll</a:t>
            </a:r>
            <a:endParaRPr lang="it-IT" i="1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73B563-9873-4F69-AE6C-F67D527F3DD6}"/>
              </a:ext>
            </a:extLst>
          </p:cNvPr>
          <p:cNvSpPr txBox="1"/>
          <p:nvPr/>
        </p:nvSpPr>
        <p:spPr>
          <a:xfrm>
            <a:off x="5738767" y="1449340"/>
            <a:ext cx="370742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Git</a:t>
            </a:r>
            <a:r>
              <a:rPr lang="it-IT" sz="1200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-Hub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BBCE2F-9508-4BD7-A704-8A2742AF4B14}"/>
              </a:ext>
            </a:extLst>
          </p:cNvPr>
          <p:cNvSpPr txBox="1"/>
          <p:nvPr/>
        </p:nvSpPr>
        <p:spPr>
          <a:xfrm>
            <a:off x="454591" y="1037470"/>
            <a:ext cx="41458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 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Documents</a:t>
            </a:r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Versioning</a:t>
            </a:r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Controll</a:t>
            </a:r>
            <a:endParaRPr lang="it-IT" i="1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0A6A50-A091-4C50-8BC7-9AB61DCD29A6}"/>
              </a:ext>
            </a:extLst>
          </p:cNvPr>
          <p:cNvSpPr txBox="1"/>
          <p:nvPr/>
        </p:nvSpPr>
        <p:spPr>
          <a:xfrm>
            <a:off x="1287209" y="1363006"/>
            <a:ext cx="370742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One-Drive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F72258F-F164-4E5F-8EDF-D23802119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730" y="1501505"/>
            <a:ext cx="3302337" cy="330233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6D017026-DFB5-4916-B38C-7235144A0DB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57EB029-6879-4F8A-A2E0-45E77623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8CAC8E2-E076-458C-8E66-F2E15F31C93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75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511069" y="74621"/>
            <a:ext cx="412186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Project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Supervision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Process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59CEFE-36B1-4958-9873-148643226BC6}"/>
              </a:ext>
            </a:extLst>
          </p:cNvPr>
          <p:cNvSpPr txBox="1"/>
          <p:nvPr/>
        </p:nvSpPr>
        <p:spPr>
          <a:xfrm>
            <a:off x="145987" y="483665"/>
            <a:ext cx="187879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Fase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Waterfall</a:t>
            </a:r>
            <a:endParaRPr lang="it-IT" i="1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5F8807-D5CF-4F03-86F6-450DD3769C34}"/>
              </a:ext>
            </a:extLst>
          </p:cNvPr>
          <p:cNvSpPr txBox="1"/>
          <p:nvPr/>
        </p:nvSpPr>
        <p:spPr>
          <a:xfrm>
            <a:off x="672326" y="876821"/>
            <a:ext cx="728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Meeting Formali - Microsoft Teams canale C09, </a:t>
            </a:r>
            <a:r>
              <a:rPr lang="it-IT">
                <a:solidFill>
                  <a:srgbClr val="000000"/>
                </a:solidFill>
                <a:latin typeface="Garamond" panose="02020404030301010803" pitchFamily="18" charset="0"/>
              </a:rPr>
              <a:t>lunedì o 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martedì alle ore 15 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44AE6A-8C89-44DE-9F94-4A0A3AA3EE39}"/>
              </a:ext>
            </a:extLst>
          </p:cNvPr>
          <p:cNvSpPr txBox="1"/>
          <p:nvPr/>
        </p:nvSpPr>
        <p:spPr>
          <a:xfrm>
            <a:off x="716992" y="1254316"/>
            <a:ext cx="625955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Formato Schede di lavoro - </a:t>
            </a:r>
            <a:r>
              <a:rPr lang="it-IT" sz="1400" b="0" i="1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Trello</a:t>
            </a:r>
            <a:endParaRPr lang="it-IT" sz="1400" b="0" i="1" u="none" strike="noStrike" baseline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Garamond" panose="02020404030301010803" pitchFamily="18" charset="0"/>
              </a:rPr>
              <a:t>Titolo riassuntivo del Work Product da realizzare; </a:t>
            </a: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Garamond" panose="02020404030301010803" pitchFamily="18" charset="0"/>
              </a:rPr>
              <a:t>Data di Scadenza Formale del Task; </a:t>
            </a: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Garamond" panose="02020404030301010803" pitchFamily="18" charset="0"/>
              </a:rPr>
              <a:t>Membri del Team a cui è stato assegnato </a:t>
            </a:r>
            <a:r>
              <a:rPr lang="it-IT" sz="1800" b="0" i="0" u="none" strike="noStrike" baseline="0">
                <a:latin typeface="Garamond" panose="02020404030301010803" pitchFamily="18" charset="0"/>
              </a:rPr>
              <a:t>il Task;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u="none" strike="noStrike" baseline="0">
                <a:latin typeface="Garamond" panose="02020404030301010803" pitchFamily="18" charset="0"/>
              </a:rPr>
              <a:t>Eventuali documenti allegati di supporto al lavoro o di esempio.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638B8A-F850-4E73-A174-2A9C594E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1670" r="25720" b="19127"/>
          <a:stretch/>
        </p:blipFill>
        <p:spPr>
          <a:xfrm>
            <a:off x="1888273" y="3672826"/>
            <a:ext cx="5367454" cy="505362"/>
          </a:xfrm>
          <a:prstGeom prst="rect">
            <a:avLst/>
          </a:prstGeom>
        </p:spPr>
      </p:pic>
      <p:sp>
        <p:nvSpPr>
          <p:cNvPr id="6" name="Freccia a inversione 5">
            <a:extLst>
              <a:ext uri="{FF2B5EF4-FFF2-40B4-BE49-F238E27FC236}">
                <a16:creationId xmlns:a16="http://schemas.microsoft.com/office/drawing/2014/main" id="{086E469B-E660-48D9-BB9B-D4C8BD76E4A4}"/>
              </a:ext>
            </a:extLst>
          </p:cNvPr>
          <p:cNvSpPr/>
          <p:nvPr/>
        </p:nvSpPr>
        <p:spPr>
          <a:xfrm>
            <a:off x="3202445" y="3284008"/>
            <a:ext cx="1360448" cy="304800"/>
          </a:xfrm>
          <a:prstGeom prst="uturnArrow">
            <a:avLst>
              <a:gd name="adj1" fmla="val 1524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a inversione 10">
            <a:extLst>
              <a:ext uri="{FF2B5EF4-FFF2-40B4-BE49-F238E27FC236}">
                <a16:creationId xmlns:a16="http://schemas.microsoft.com/office/drawing/2014/main" id="{575B2B32-C180-4E65-AD80-0872FC5CF58D}"/>
              </a:ext>
            </a:extLst>
          </p:cNvPr>
          <p:cNvSpPr/>
          <p:nvPr/>
        </p:nvSpPr>
        <p:spPr>
          <a:xfrm>
            <a:off x="5031245" y="3284008"/>
            <a:ext cx="1360448" cy="304800"/>
          </a:xfrm>
          <a:prstGeom prst="uturnArrow">
            <a:avLst>
              <a:gd name="adj1" fmla="val 1524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a inversione 11">
            <a:extLst>
              <a:ext uri="{FF2B5EF4-FFF2-40B4-BE49-F238E27FC236}">
                <a16:creationId xmlns:a16="http://schemas.microsoft.com/office/drawing/2014/main" id="{4F834048-594A-487F-8C52-BB538E69DBDA}"/>
              </a:ext>
            </a:extLst>
          </p:cNvPr>
          <p:cNvSpPr/>
          <p:nvPr/>
        </p:nvSpPr>
        <p:spPr>
          <a:xfrm>
            <a:off x="6807633" y="3253311"/>
            <a:ext cx="1360448" cy="304800"/>
          </a:xfrm>
          <a:prstGeom prst="uturnArrow">
            <a:avLst>
              <a:gd name="adj1" fmla="val 1524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a inversione 12">
            <a:extLst>
              <a:ext uri="{FF2B5EF4-FFF2-40B4-BE49-F238E27FC236}">
                <a16:creationId xmlns:a16="http://schemas.microsoft.com/office/drawing/2014/main" id="{60ADFD94-CB3E-448E-A712-C944F1565040}"/>
              </a:ext>
            </a:extLst>
          </p:cNvPr>
          <p:cNvSpPr/>
          <p:nvPr/>
        </p:nvSpPr>
        <p:spPr>
          <a:xfrm rot="10800000">
            <a:off x="2921620" y="4243781"/>
            <a:ext cx="3523784" cy="304800"/>
          </a:xfrm>
          <a:prstGeom prst="uturnArrow">
            <a:avLst>
              <a:gd name="adj1" fmla="val 1524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63C571-4E3F-4153-8029-5817BA6AD9EA}"/>
              </a:ext>
            </a:extLst>
          </p:cNvPr>
          <p:cNvSpPr txBox="1"/>
          <p:nvPr/>
        </p:nvSpPr>
        <p:spPr>
          <a:xfrm>
            <a:off x="1007328" y="28377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1" u="none" strike="noStrike" baseline="0" err="1">
                <a:solidFill>
                  <a:srgbClr val="000000"/>
                </a:solidFill>
                <a:latin typeface="Garamond" panose="02020404030301010803" pitchFamily="18" charset="0"/>
              </a:rPr>
              <a:t>Trello</a:t>
            </a:r>
            <a:r>
              <a:rPr lang="it-IT" sz="1800" b="0" i="1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 Cards Work Flow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7B868B2-1254-4D9B-93CE-B4A44C71F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7" y="3672826"/>
            <a:ext cx="835879" cy="83587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7A9E5F9-581F-49E4-8BF0-DDB9F1A9E1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4" y="3558111"/>
            <a:ext cx="598931" cy="598931"/>
          </a:xfrm>
          <a:prstGeom prst="rect">
            <a:avLst/>
          </a:prstGeom>
        </p:spPr>
      </p:pic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C109ECF0-917D-47E9-B62F-2F416D56DA7F}"/>
              </a:ext>
            </a:extLst>
          </p:cNvPr>
          <p:cNvSpPr/>
          <p:nvPr/>
        </p:nvSpPr>
        <p:spPr>
          <a:xfrm>
            <a:off x="1613210" y="3787710"/>
            <a:ext cx="386576" cy="178912"/>
          </a:xfrm>
          <a:prstGeom prst="rightArrow">
            <a:avLst>
              <a:gd name="adj1" fmla="val 33378"/>
              <a:gd name="adj2" fmla="val 375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8AE4F18E-7A58-49A1-A800-B6B3B209C9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45" y="4508705"/>
            <a:ext cx="598931" cy="59893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88EE57A-4FBA-4013-AEB3-AC561F75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1" y="2749944"/>
            <a:ext cx="598931" cy="59893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C8CD101-85D7-4342-8395-53AE4BB03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03" y="2719757"/>
            <a:ext cx="598931" cy="59893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E3C5FD1-E9B4-451A-8FDD-B5613180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06" y="2708946"/>
            <a:ext cx="598931" cy="59893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EECFDF4-8874-4432-BF39-6A78F287255F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2E7892EE-B11F-4895-992E-1790D2935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9AC291E8-34D9-4736-9C6C-686B9D06490B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669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511069" y="74621"/>
            <a:ext cx="412186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Project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Supervision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Process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59CEFE-36B1-4958-9873-148643226BC6}"/>
              </a:ext>
            </a:extLst>
          </p:cNvPr>
          <p:cNvSpPr txBox="1"/>
          <p:nvPr/>
        </p:nvSpPr>
        <p:spPr>
          <a:xfrm>
            <a:off x="145987" y="483665"/>
            <a:ext cx="187879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Fase </a:t>
            </a:r>
            <a:r>
              <a:rPr lang="it-IT" i="1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Scrum</a:t>
            </a:r>
            <a:endParaRPr lang="it-IT" i="1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5F8807-D5CF-4F03-86F6-450DD3769C34}"/>
              </a:ext>
            </a:extLst>
          </p:cNvPr>
          <p:cNvSpPr txBox="1"/>
          <p:nvPr/>
        </p:nvSpPr>
        <p:spPr>
          <a:xfrm>
            <a:off x="672326" y="876821"/>
            <a:ext cx="775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Sprint Planning &amp; Review- Microsoft Teams canale C09, </a:t>
            </a:r>
            <a:r>
              <a:rPr lang="it-IT">
                <a:solidFill>
                  <a:srgbClr val="000000"/>
                </a:solidFill>
                <a:latin typeface="Garamond" panose="02020404030301010803" pitchFamily="18" charset="0"/>
              </a:rPr>
              <a:t>lunedì o 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Garamond" panose="02020404030301010803" pitchFamily="18" charset="0"/>
              </a:rPr>
              <a:t>martedì alle 11:15 </a:t>
            </a:r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FE9FC42E-65C4-4AC7-B444-A08ABEA5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977"/>
            <a:ext cx="9144000" cy="3649980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64E83F90-226E-41A7-9A72-C23164B6A83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807B8DD-7845-4F4E-A63A-A56684C4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CDE10A4-F591-40F6-8747-B412FDA60B75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65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658246" y="90811"/>
            <a:ext cx="382750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Decision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Making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Process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0D5D8D-435C-4AB4-9E8F-B34D182C09F5}"/>
              </a:ext>
            </a:extLst>
          </p:cNvPr>
          <p:cNvSpPr txBox="1"/>
          <p:nvPr/>
        </p:nvSpPr>
        <p:spPr>
          <a:xfrm>
            <a:off x="416851" y="771035"/>
            <a:ext cx="4772184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3 Iter Decisionali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Decisioni del Top Management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Massima Priorità;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Informare tutto il Team il Prima Possibile;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Applicare velocemente i cambiamenti necessari.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Decisioni dei PM – </a:t>
            </a:r>
            <a:r>
              <a:rPr lang="it-IT" sz="16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Scrum</a:t>
            </a: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</a:t>
            </a:r>
            <a:r>
              <a:rPr lang="it-IT" sz="16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Musters</a:t>
            </a:r>
            <a:endParaRPr lang="it-IT" sz="16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Informare velocemente il team;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Applicare i cambiamenti di Management;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Schedulare i cambiamenti sul Progetto.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Decisioni inerenti l’intero Team di Progetto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Approccio propositivo – Delphi Like;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Summary</a:t>
            </a: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di quanto stabilito da parte dei PM;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Report delle decisioni sulle minute di progetto, oppure sotto forma di report formale, via </a:t>
            </a:r>
            <a:r>
              <a:rPr lang="it-IT" sz="16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Slack</a:t>
            </a:r>
            <a:endParaRPr lang="it-IT" sz="16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endParaRPr lang="it-IT" sz="16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03CE4D-E8A9-4082-9F29-B97FAF3E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93" y="646837"/>
            <a:ext cx="1296718" cy="12934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0BE1C5-7390-4020-9170-883164B6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397" y="1167162"/>
            <a:ext cx="2668734" cy="2668734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D3504D59-5BE7-4AFF-A969-313EAEA6DF9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865E372-4805-43D2-9F2F-56FBF2D5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5B446FE-F660-40D7-B40B-78E92987A16E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364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1890855" y="107302"/>
            <a:ext cx="508177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Team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Decisions</a:t>
            </a:r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 Report - </a:t>
            </a:r>
            <a:r>
              <a:rPr lang="it-IT" sz="2800" err="1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Example</a:t>
            </a:r>
            <a:endParaRPr lang="it-IT" sz="2800">
              <a:latin typeface="Garamond" panose="02020404030301010803" pitchFamily="18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A7079E-3C83-445C-A26D-F3CF51AE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2" y="1196907"/>
            <a:ext cx="6903076" cy="274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1C35EF26-FBB4-47B8-87F7-2090C3B031D2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6C59BA0-F2DE-47CE-848D-CD5C7FE7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90F2D5E-BF96-4465-9B10-F8BB9DEF27E9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374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7DB84C-5EA0-4DF5-93FB-BC750E9FEEF0}"/>
              </a:ext>
            </a:extLst>
          </p:cNvPr>
          <p:cNvSpPr txBox="1"/>
          <p:nvPr/>
        </p:nvSpPr>
        <p:spPr>
          <a:xfrm>
            <a:off x="2511065" y="635196"/>
            <a:ext cx="412186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Fase di training</a:t>
            </a:r>
          </a:p>
        </p:txBody>
      </p:sp>
      <p:sp>
        <p:nvSpPr>
          <p:cNvPr id="4" name="TextBox 56">
            <a:extLst>
              <a:ext uri="{FF2B5EF4-FFF2-40B4-BE49-F238E27FC236}">
                <a16:creationId xmlns:a16="http://schemas.microsoft.com/office/drawing/2014/main" id="{114CE225-0DE9-483F-95CB-45EF3D9D1972}"/>
              </a:ext>
            </a:extLst>
          </p:cNvPr>
          <p:cNvSpPr txBox="1"/>
          <p:nvPr/>
        </p:nvSpPr>
        <p:spPr>
          <a:xfrm>
            <a:off x="2866962" y="1239871"/>
            <a:ext cx="341006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GitHub</a:t>
            </a: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Repository</a:t>
            </a: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Commit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Conflitti e </a:t>
            </a: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merging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Branches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Issues</a:t>
            </a: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Fork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342900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Spring Boot e </a:t>
            </a: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Hibernate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342900" indent="-342900" defTabSz="685800" latinLnBrk="0">
              <a:buFont typeface="+mj-lt"/>
              <a:buAutoNum type="arabicPeriod"/>
            </a:pP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Maven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  <a:p>
            <a:pPr marL="342900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Bootstrap</a:t>
            </a:r>
          </a:p>
          <a:p>
            <a:pPr marL="800100" lvl="1" indent="-342900" defTabSz="685800" latinLnBrk="0">
              <a:buFont typeface="+mj-lt"/>
              <a:buAutoNum type="arabicPeriod"/>
            </a:pPr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Gestione di un template front-end</a:t>
            </a:r>
          </a:p>
          <a:p>
            <a:pPr marL="342900" indent="-342900" defTabSz="685800" latinLnBrk="0">
              <a:buFont typeface="+mj-lt"/>
              <a:buAutoNum type="arabicPeriod"/>
            </a:pPr>
            <a:r>
              <a:rPr lang="it-IT" altLang="ko-KR" sz="1400" err="1">
                <a:latin typeface="Garamond" panose="02020404030301010803" pitchFamily="18" charset="0"/>
                <a:cs typeface="Arial" pitchFamily="34" charset="0"/>
              </a:rPr>
              <a:t>Selenium</a:t>
            </a:r>
            <a:endParaRPr lang="it-IT" altLang="ko-KR" sz="1400">
              <a:latin typeface="Garamond" panose="02020404030301010803" pitchFamily="18" charset="0"/>
              <a:cs typeface="Arial" pitchFamily="34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1528A64-07E4-4F98-964C-F0F79544F37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E22021B-EB91-4755-A3DB-6CABAEDB2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58542ED-96E2-4433-A13F-0F18B6B7900E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973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Analisi EVM</a:t>
            </a:r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F4D1B68E-7FE2-4C6E-BB43-C7533F3AA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696881"/>
              </p:ext>
            </p:extLst>
          </p:nvPr>
        </p:nvGraphicFramePr>
        <p:xfrm>
          <a:off x="538975" y="833474"/>
          <a:ext cx="8066050" cy="3436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5435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310450" y="214425"/>
            <a:ext cx="45231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Analisi EVM</a:t>
            </a:r>
          </a:p>
        </p:txBody>
      </p: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D44A2CF9-80C6-4022-B8FE-3987DA1AB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754359"/>
              </p:ext>
            </p:extLst>
          </p:nvPr>
        </p:nvGraphicFramePr>
        <p:xfrm>
          <a:off x="538975" y="833474"/>
          <a:ext cx="8066050" cy="353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3352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837803" y="384521"/>
            <a:ext cx="431923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Domande con successo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DB38A8-DE64-45C5-B23C-5C5A3F95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03" y="1841225"/>
            <a:ext cx="3338944" cy="186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D22129D-4E42-4F67-A14F-24E3F08B2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67" y="1557641"/>
            <a:ext cx="3316059" cy="179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56">
            <a:extLst>
              <a:ext uri="{FF2B5EF4-FFF2-40B4-BE49-F238E27FC236}">
                <a16:creationId xmlns:a16="http://schemas.microsoft.com/office/drawing/2014/main" id="{616DC598-B118-4D54-A11C-F672E50CFD49}"/>
              </a:ext>
            </a:extLst>
          </p:cNvPr>
          <p:cNvSpPr txBox="1"/>
          <p:nvPr/>
        </p:nvSpPr>
        <p:spPr>
          <a:xfrm>
            <a:off x="4618333" y="3526621"/>
            <a:ext cx="36299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it-IT" altLang="ko-KR" sz="1400">
                <a:latin typeface="Garamond" panose="02020404030301010803" pitchFamily="18" charset="0"/>
                <a:cs typeface="Arial" pitchFamily="34" charset="0"/>
              </a:rPr>
              <a:t>La maggior parte dei quesiti ha ottenuto un punteggio ottimo o, comunque, molto buono</a:t>
            </a:r>
          </a:p>
        </p:txBody>
      </p:sp>
    </p:spTree>
    <p:extLst>
      <p:ext uri="{BB962C8B-B14F-4D97-AF65-F5344CB8AC3E}">
        <p14:creationId xmlns:p14="http://schemas.microsoft.com/office/powerpoint/2010/main" val="343747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EAF068-9279-40C9-8B6D-C300FCD298A8}"/>
              </a:ext>
            </a:extLst>
          </p:cNvPr>
          <p:cNvSpPr txBox="1"/>
          <p:nvPr/>
        </p:nvSpPr>
        <p:spPr>
          <a:xfrm>
            <a:off x="140534" y="562651"/>
            <a:ext cx="553322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Tools Utilizzati e Ambiente di Lavoro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D6F55D-FC88-4EBA-B330-AF0FAE1ECB28}"/>
              </a:ext>
            </a:extLst>
          </p:cNvPr>
          <p:cNvSpPr txBox="1"/>
          <p:nvPr/>
        </p:nvSpPr>
        <p:spPr>
          <a:xfrm>
            <a:off x="-690446" y="119805"/>
            <a:ext cx="30717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Punto 2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F512152-CEE0-438A-BBD3-BF2EF1F3B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050" y="981075"/>
            <a:ext cx="6057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93BED5E-B6C0-49D3-B74D-A75C5D24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47" y="1628666"/>
            <a:ext cx="771449" cy="977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2884866" y="111131"/>
            <a:ext cx="337426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Garamond" panose="02020404030301010803" pitchFamily="18" charset="0"/>
                <a:ea typeface="Roboto" panose="02000000000000000000" pitchFamily="2" charset="0"/>
                <a:cs typeface="Arial"/>
              </a:rPr>
              <a:t>Tool di comunicazione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065F7C61-6D94-42D7-8038-8F5FA2BDA429}"/>
              </a:ext>
            </a:extLst>
          </p:cNvPr>
          <p:cNvSpPr txBox="1"/>
          <p:nvPr/>
        </p:nvSpPr>
        <p:spPr>
          <a:xfrm>
            <a:off x="762647" y="898077"/>
            <a:ext cx="50731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Comunicazione formale</a:t>
            </a:r>
          </a:p>
          <a:p>
            <a:pPr defTabSz="685800" latinLnBrk="0"/>
            <a:endParaRPr lang="it-IT" altLang="ko-KR" sz="8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 sz="1200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endParaRPr lang="it-IT" altLang="ko-KR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it-IT" altLang="ko-KR" sz="1400" b="1">
                <a:latin typeface="Garamond" panose="02020404030301010803" pitchFamily="18" charset="0"/>
                <a:cs typeface="Arial" pitchFamily="34" charset="0"/>
              </a:rPr>
              <a:t>Comunicazione informale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915692D-945E-4D35-A758-8562E42AB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111131"/>
            <a:ext cx="4525115" cy="45251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1FDD34-D09B-4D68-A7C7-FEC87B358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05" y="1366875"/>
            <a:ext cx="523582" cy="52358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C71F2A6-3F5C-41E1-963A-245304DE7C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8945" y="1890457"/>
            <a:ext cx="1906048" cy="715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C062562-4BC2-4B3B-A7AE-C241DB327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60" y="1366875"/>
            <a:ext cx="626833" cy="62683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5BAA6A5-505D-4776-A6EC-CCE5CED54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142" y="3412132"/>
            <a:ext cx="794364" cy="977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B398DAA-41BF-4A54-A2A0-1519C0E2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1" y="3217824"/>
            <a:ext cx="626833" cy="6268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4A521BD-2180-45C4-9A32-B7EC4F0415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6522" y="3966364"/>
            <a:ext cx="2256688" cy="345468"/>
          </a:xfrm>
          <a:prstGeom prst="roundRect">
            <a:avLst>
              <a:gd name="adj" fmla="val 230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7949F3A-4200-48D4-8536-5AE32B7B9B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49" y="3377794"/>
            <a:ext cx="626833" cy="6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040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tents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LLPPT-COLOR-A07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FD2906"/>
    </a:accent1>
    <a:accent2>
      <a:srgbClr val="FD2906"/>
    </a:accent2>
    <a:accent3>
      <a:srgbClr val="FD2906"/>
    </a:accent3>
    <a:accent4>
      <a:srgbClr val="FD2906"/>
    </a:accent4>
    <a:accent5>
      <a:srgbClr val="FD2906"/>
    </a:accent5>
    <a:accent6>
      <a:srgbClr val="FD2906"/>
    </a:accent6>
    <a:hlink>
      <a:srgbClr val="000000"/>
    </a:hlink>
    <a:folHlink>
      <a:srgbClr val="000000"/>
    </a:folHlink>
  </a:clrScheme>
</a:themeOverride>
</file>

<file path=ppt/theme/themeOverride2.xml><?xml version="1.0" encoding="utf-8"?>
<a:themeOverride xmlns:a="http://schemas.openxmlformats.org/drawingml/2006/main">
  <a:clrScheme name="ALLPPT-COLOR-A07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FD2906"/>
    </a:accent1>
    <a:accent2>
      <a:srgbClr val="FD2906"/>
    </a:accent2>
    <a:accent3>
      <a:srgbClr val="FD2906"/>
    </a:accent3>
    <a:accent4>
      <a:srgbClr val="FD2906"/>
    </a:accent4>
    <a:accent5>
      <a:srgbClr val="FD2906"/>
    </a:accent5>
    <a:accent6>
      <a:srgbClr val="FD2906"/>
    </a:accent6>
    <a:hlink>
      <a:srgbClr val="000000"/>
    </a:hlink>
    <a:folHlink>
      <a:srgbClr val="00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13" ma:contentTypeDescription="Creare un nuovo documento." ma:contentTypeScope="" ma:versionID="01bbd6c7f144c7489a4a2c948d889ea2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092c1ea87679e47fdb945034879da1f9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7DF87B-0382-4637-B442-DE7113973B9C}">
  <ds:schemaRefs>
    <ds:schemaRef ds:uri="25379ffa-1be3-456e-9b5c-56d073d73bb0"/>
    <ds:schemaRef ds:uri="c1651439-6e46-4f78-9acb-4a905f926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15BF58-98FF-40C0-97B0-A6FC78AA96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AE6888-C058-48B6-9197-8E716237714D}">
  <ds:schemaRefs>
    <ds:schemaRef ds:uri="25379ffa-1be3-456e-9b5c-56d073d73bb0"/>
    <ds:schemaRef ds:uri="c1651439-6e46-4f78-9acb-4a905f9261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78</Slides>
  <Notes>77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Cover and End Slide Master</vt:lpstr>
      <vt:lpstr>Contents Slide Master</vt:lpstr>
      <vt:lpstr>Section Break Slide Master</vt:lpstr>
      <vt:lpstr>1_Contents Slide Master</vt:lpstr>
      <vt:lpstr>2_Contents Slide Master</vt:lpstr>
      <vt:lpstr>5_Contents Slide Master</vt:lpstr>
      <vt:lpstr>3_Contents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revision>1</cp:revision>
  <dcterms:created xsi:type="dcterms:W3CDTF">2016-12-05T23:26:54Z</dcterms:created>
  <dcterms:modified xsi:type="dcterms:W3CDTF">2022-01-28T08:50:18Z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